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37"/>
  </p:notesMasterIdLst>
  <p:sldIdLst>
    <p:sldId id="256" r:id="rId5"/>
    <p:sldId id="278" r:id="rId6"/>
    <p:sldId id="257" r:id="rId7"/>
    <p:sldId id="328" r:id="rId8"/>
    <p:sldId id="329" r:id="rId9"/>
    <p:sldId id="610" r:id="rId10"/>
    <p:sldId id="606" r:id="rId11"/>
    <p:sldId id="602" r:id="rId12"/>
    <p:sldId id="611" r:id="rId13"/>
    <p:sldId id="331" r:id="rId14"/>
    <p:sldId id="334" r:id="rId15"/>
    <p:sldId id="335" r:id="rId16"/>
    <p:sldId id="336" r:id="rId17"/>
    <p:sldId id="337" r:id="rId18"/>
    <p:sldId id="338" r:id="rId19"/>
    <p:sldId id="339" r:id="rId20"/>
    <p:sldId id="332" r:id="rId21"/>
    <p:sldId id="333" r:id="rId22"/>
    <p:sldId id="340" r:id="rId23"/>
    <p:sldId id="608" r:id="rId24"/>
    <p:sldId id="609" r:id="rId25"/>
    <p:sldId id="341" r:id="rId26"/>
    <p:sldId id="345" r:id="rId27"/>
    <p:sldId id="597" r:id="rId28"/>
    <p:sldId id="346" r:id="rId29"/>
    <p:sldId id="342" r:id="rId30"/>
    <p:sldId id="344" r:id="rId31"/>
    <p:sldId id="603" r:id="rId32"/>
    <p:sldId id="604" r:id="rId33"/>
    <p:sldId id="605" r:id="rId34"/>
    <p:sldId id="607" r:id="rId35"/>
    <p:sldId id="59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64040-A81F-3A49-25EA-B3D5FE43421C}" v="24" dt="2023-09-19T19:26:39.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3387" autoAdjust="0"/>
  </p:normalViewPr>
  <p:slideViewPr>
    <p:cSldViewPr snapToGrid="0">
      <p:cViewPr varScale="1">
        <p:scale>
          <a:sx n="63" d="100"/>
          <a:sy n="63" d="100"/>
        </p:scale>
        <p:origin x="916" y="48"/>
      </p:cViewPr>
      <p:guideLst/>
    </p:cSldViewPr>
  </p:slideViewPr>
  <p:notesTextViewPr>
    <p:cViewPr>
      <p:scale>
        <a:sx n="1" d="1"/>
        <a:sy n="1" d="1"/>
      </p:scale>
      <p:origin x="0" y="0"/>
    </p:cViewPr>
  </p:notesTextViewPr>
  <p:sorterViewPr>
    <p:cViewPr>
      <p:scale>
        <a:sx n="73" d="100"/>
        <a:sy n="73"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Oldfield" userId="S::aoldfield10@watschools.org.uk::aef3f416-22fc-44d2-9ca8-4fb968cddc6b" providerId="AD" clId="Web-{2F464040-A81F-3A49-25EA-B3D5FE43421C}"/>
    <pc:docChg chg="addSld delSld modSld">
      <pc:chgData name="Abigail Oldfield" userId="S::aoldfield10@watschools.org.uk::aef3f416-22fc-44d2-9ca8-4fb968cddc6b" providerId="AD" clId="Web-{2F464040-A81F-3A49-25EA-B3D5FE43421C}" dt="2023-09-19T19:26:39.128" v="26"/>
      <pc:docMkLst>
        <pc:docMk/>
      </pc:docMkLst>
      <pc:sldChg chg="modSp">
        <pc:chgData name="Abigail Oldfield" userId="S::aoldfield10@watschools.org.uk::aef3f416-22fc-44d2-9ca8-4fb968cddc6b" providerId="AD" clId="Web-{2F464040-A81F-3A49-25EA-B3D5FE43421C}" dt="2023-09-19T19:22:29.850" v="0" actId="20577"/>
        <pc:sldMkLst>
          <pc:docMk/>
          <pc:sldMk cId="1253512763" sldId="256"/>
        </pc:sldMkLst>
        <pc:spChg chg="mod">
          <ac:chgData name="Abigail Oldfield" userId="S::aoldfield10@watschools.org.uk::aef3f416-22fc-44d2-9ca8-4fb968cddc6b" providerId="AD" clId="Web-{2F464040-A81F-3A49-25EA-B3D5FE43421C}" dt="2023-09-19T19:22:29.850" v="0" actId="20577"/>
          <ac:spMkLst>
            <pc:docMk/>
            <pc:sldMk cId="1253512763" sldId="256"/>
            <ac:spMk id="6" creationId="{8B8ABEDE-DC4D-C6BF-5217-8450ED81B79E}"/>
          </ac:spMkLst>
        </pc:spChg>
      </pc:sldChg>
      <pc:sldChg chg="addSp">
        <pc:chgData name="Abigail Oldfield" userId="S::aoldfield10@watschools.org.uk::aef3f416-22fc-44d2-9ca8-4fb968cddc6b" providerId="AD" clId="Web-{2F464040-A81F-3A49-25EA-B3D5FE43421C}" dt="2023-09-19T19:24:35.308" v="12"/>
        <pc:sldMkLst>
          <pc:docMk/>
          <pc:sldMk cId="1780104342" sldId="608"/>
        </pc:sldMkLst>
        <pc:picChg chg="add">
          <ac:chgData name="Abigail Oldfield" userId="S::aoldfield10@watschools.org.uk::aef3f416-22fc-44d2-9ca8-4fb968cddc6b" providerId="AD" clId="Web-{2F464040-A81F-3A49-25EA-B3D5FE43421C}" dt="2023-09-19T19:24:35.308" v="12"/>
          <ac:picMkLst>
            <pc:docMk/>
            <pc:sldMk cId="1780104342" sldId="608"/>
            <ac:picMk id="4" creationId="{DFAC458E-A863-2ABC-7008-8FA3D69062AA}"/>
          </ac:picMkLst>
        </pc:picChg>
      </pc:sldChg>
      <pc:sldChg chg="addSp delSp modSp new mod setBg">
        <pc:chgData name="Abigail Oldfield" userId="S::aoldfield10@watschools.org.uk::aef3f416-22fc-44d2-9ca8-4fb968cddc6b" providerId="AD" clId="Web-{2F464040-A81F-3A49-25EA-B3D5FE43421C}" dt="2023-09-19T19:23:04.461" v="5"/>
        <pc:sldMkLst>
          <pc:docMk/>
          <pc:sldMk cId="3828566253" sldId="610"/>
        </pc:sldMkLst>
        <pc:spChg chg="add del">
          <ac:chgData name="Abigail Oldfield" userId="S::aoldfield10@watschools.org.uk::aef3f416-22fc-44d2-9ca8-4fb968cddc6b" providerId="AD" clId="Web-{2F464040-A81F-3A49-25EA-B3D5FE43421C}" dt="2023-09-19T19:23:04.461" v="5"/>
          <ac:spMkLst>
            <pc:docMk/>
            <pc:sldMk cId="3828566253" sldId="610"/>
            <ac:spMk id="2" creationId="{4851FDDA-2204-5053-E213-CE546CB5B007}"/>
          </ac:spMkLst>
        </pc:spChg>
        <pc:spChg chg="add del">
          <ac:chgData name="Abigail Oldfield" userId="S::aoldfield10@watschools.org.uk::aef3f416-22fc-44d2-9ca8-4fb968cddc6b" providerId="AD" clId="Web-{2F464040-A81F-3A49-25EA-B3D5FE43421C}" dt="2023-09-19T19:23:04.461" v="5"/>
          <ac:spMkLst>
            <pc:docMk/>
            <pc:sldMk cId="3828566253" sldId="610"/>
            <ac:spMk id="3" creationId="{145C738A-F40D-B3FA-8138-1F0C450AD03D}"/>
          </ac:spMkLst>
        </pc:spChg>
        <pc:spChg chg="add del">
          <ac:chgData name="Abigail Oldfield" userId="S::aoldfield10@watschools.org.uk::aef3f416-22fc-44d2-9ca8-4fb968cddc6b" providerId="AD" clId="Web-{2F464040-A81F-3A49-25EA-B3D5FE43421C}" dt="2023-09-19T19:23:04.461" v="4"/>
          <ac:spMkLst>
            <pc:docMk/>
            <pc:sldMk cId="3828566253" sldId="610"/>
            <ac:spMk id="10" creationId="{65041AB2-A9B4-4D3F-B120-38E7860A8F1A}"/>
          </ac:spMkLst>
        </pc:spChg>
        <pc:picChg chg="add mod">
          <ac:chgData name="Abigail Oldfield" userId="S::aoldfield10@watschools.org.uk::aef3f416-22fc-44d2-9ca8-4fb968cddc6b" providerId="AD" clId="Web-{2F464040-A81F-3A49-25EA-B3D5FE43421C}" dt="2023-09-19T19:23:04.461" v="5"/>
          <ac:picMkLst>
            <pc:docMk/>
            <pc:sldMk cId="3828566253" sldId="610"/>
            <ac:picMk id="5" creationId="{5C92D7BA-3C61-34CD-7268-B0E8D36FDBE8}"/>
          </ac:picMkLst>
        </pc:picChg>
      </pc:sldChg>
      <pc:sldChg chg="addSp delSp modSp new mod setBg">
        <pc:chgData name="Abigail Oldfield" userId="S::aoldfield10@watschools.org.uk::aef3f416-22fc-44d2-9ca8-4fb968cddc6b" providerId="AD" clId="Web-{2F464040-A81F-3A49-25EA-B3D5FE43421C}" dt="2023-09-19T19:23:48.416" v="10" actId="14100"/>
        <pc:sldMkLst>
          <pc:docMk/>
          <pc:sldMk cId="1717591257" sldId="611"/>
        </pc:sldMkLst>
        <pc:spChg chg="del">
          <ac:chgData name="Abigail Oldfield" userId="S::aoldfield10@watschools.org.uk::aef3f416-22fc-44d2-9ca8-4fb968cddc6b" providerId="AD" clId="Web-{2F464040-A81F-3A49-25EA-B3D5FE43421C}" dt="2023-09-19T19:23:31.931" v="8"/>
          <ac:spMkLst>
            <pc:docMk/>
            <pc:sldMk cId="1717591257" sldId="611"/>
            <ac:spMk id="2" creationId="{DBAB5D58-76DF-4B82-14C5-8C91742D3E4B}"/>
          </ac:spMkLst>
        </pc:spChg>
        <pc:spChg chg="del">
          <ac:chgData name="Abigail Oldfield" userId="S::aoldfield10@watschools.org.uk::aef3f416-22fc-44d2-9ca8-4fb968cddc6b" providerId="AD" clId="Web-{2F464040-A81F-3A49-25EA-B3D5FE43421C}" dt="2023-09-19T19:23:31.931" v="8"/>
          <ac:spMkLst>
            <pc:docMk/>
            <pc:sldMk cId="1717591257" sldId="611"/>
            <ac:spMk id="3" creationId="{E305CFEC-62AF-3C78-9DBB-513DAB46A6D6}"/>
          </ac:spMkLst>
        </pc:spChg>
        <pc:picChg chg="add mod">
          <ac:chgData name="Abigail Oldfield" userId="S::aoldfield10@watschools.org.uk::aef3f416-22fc-44d2-9ca8-4fb968cddc6b" providerId="AD" clId="Web-{2F464040-A81F-3A49-25EA-B3D5FE43421C}" dt="2023-09-19T19:23:48.416" v="10" actId="14100"/>
          <ac:picMkLst>
            <pc:docMk/>
            <pc:sldMk cId="1717591257" sldId="611"/>
            <ac:picMk id="5" creationId="{97CCCBBF-22C1-DC0E-A2C7-F57A11FE83EE}"/>
          </ac:picMkLst>
        </pc:picChg>
      </pc:sldChg>
      <pc:sldChg chg="addSp delSp modSp new del mod setBg">
        <pc:chgData name="Abigail Oldfield" userId="S::aoldfield10@watschools.org.uk::aef3f416-22fc-44d2-9ca8-4fb968cddc6b" providerId="AD" clId="Web-{2F464040-A81F-3A49-25EA-B3D5FE43421C}" dt="2023-09-19T19:25:42.470" v="19"/>
        <pc:sldMkLst>
          <pc:docMk/>
          <pc:sldMk cId="636289799" sldId="612"/>
        </pc:sldMkLst>
        <pc:spChg chg="del">
          <ac:chgData name="Abigail Oldfield" userId="S::aoldfield10@watschools.org.uk::aef3f416-22fc-44d2-9ca8-4fb968cddc6b" providerId="AD" clId="Web-{2F464040-A81F-3A49-25EA-B3D5FE43421C}" dt="2023-09-19T19:25:27.078" v="18"/>
          <ac:spMkLst>
            <pc:docMk/>
            <pc:sldMk cId="636289799" sldId="612"/>
            <ac:spMk id="2" creationId="{FB8B1AD0-612F-84BC-EB17-0A48DED9FDC1}"/>
          </ac:spMkLst>
        </pc:spChg>
        <pc:spChg chg="del">
          <ac:chgData name="Abigail Oldfield" userId="S::aoldfield10@watschools.org.uk::aef3f416-22fc-44d2-9ca8-4fb968cddc6b" providerId="AD" clId="Web-{2F464040-A81F-3A49-25EA-B3D5FE43421C}" dt="2023-09-19T19:25:27.078" v="18"/>
          <ac:spMkLst>
            <pc:docMk/>
            <pc:sldMk cId="636289799" sldId="612"/>
            <ac:spMk id="3" creationId="{23FBC573-8439-36FC-1D98-28F26457934D}"/>
          </ac:spMkLst>
        </pc:spChg>
        <pc:picChg chg="add mod">
          <ac:chgData name="Abigail Oldfield" userId="S::aoldfield10@watschools.org.uk::aef3f416-22fc-44d2-9ca8-4fb968cddc6b" providerId="AD" clId="Web-{2F464040-A81F-3A49-25EA-B3D5FE43421C}" dt="2023-09-19T19:25:27.078" v="18"/>
          <ac:picMkLst>
            <pc:docMk/>
            <pc:sldMk cId="636289799" sldId="612"/>
            <ac:picMk id="5" creationId="{84C0C9B4-28DF-4050-D7AA-B558F9D0FEAA}"/>
          </ac:picMkLst>
        </pc:picChg>
      </pc:sldChg>
      <pc:sldChg chg="addSp delSp modSp new del mod setBg">
        <pc:chgData name="Abigail Oldfield" userId="S::aoldfield10@watschools.org.uk::aef3f416-22fc-44d2-9ca8-4fb968cddc6b" providerId="AD" clId="Web-{2F464040-A81F-3A49-25EA-B3D5FE43421C}" dt="2023-09-19T19:25:15.984" v="15"/>
        <pc:sldMkLst>
          <pc:docMk/>
          <pc:sldMk cId="2452292787" sldId="612"/>
        </pc:sldMkLst>
        <pc:spChg chg="del">
          <ac:chgData name="Abigail Oldfield" userId="S::aoldfield10@watschools.org.uk::aef3f416-22fc-44d2-9ca8-4fb968cddc6b" providerId="AD" clId="Web-{2F464040-A81F-3A49-25EA-B3D5FE43421C}" dt="2023-09-19T19:24:41.918" v="14"/>
          <ac:spMkLst>
            <pc:docMk/>
            <pc:sldMk cId="2452292787" sldId="612"/>
            <ac:spMk id="2" creationId="{D2D161EA-EC9C-7360-7E44-CDB6E43CFFED}"/>
          </ac:spMkLst>
        </pc:spChg>
        <pc:spChg chg="del">
          <ac:chgData name="Abigail Oldfield" userId="S::aoldfield10@watschools.org.uk::aef3f416-22fc-44d2-9ca8-4fb968cddc6b" providerId="AD" clId="Web-{2F464040-A81F-3A49-25EA-B3D5FE43421C}" dt="2023-09-19T19:24:41.918" v="14"/>
          <ac:spMkLst>
            <pc:docMk/>
            <pc:sldMk cId="2452292787" sldId="612"/>
            <ac:spMk id="3" creationId="{3549DECB-05B4-C620-0D87-5440D4E1BE4F}"/>
          </ac:spMkLst>
        </pc:spChg>
        <pc:picChg chg="add mod">
          <ac:chgData name="Abigail Oldfield" userId="S::aoldfield10@watschools.org.uk::aef3f416-22fc-44d2-9ca8-4fb968cddc6b" providerId="AD" clId="Web-{2F464040-A81F-3A49-25EA-B3D5FE43421C}" dt="2023-09-19T19:24:41.918" v="14"/>
          <ac:picMkLst>
            <pc:docMk/>
            <pc:sldMk cId="2452292787" sldId="612"/>
            <ac:picMk id="5" creationId="{4F9C3297-A203-CB49-ABA2-EF00D8A2BA9C}"/>
          </ac:picMkLst>
        </pc:picChg>
      </pc:sldChg>
      <pc:sldChg chg="addSp delSp modSp new del mod setBg">
        <pc:chgData name="Abigail Oldfield" userId="S::aoldfield10@watschools.org.uk::aef3f416-22fc-44d2-9ca8-4fb968cddc6b" providerId="AD" clId="Web-{2F464040-A81F-3A49-25EA-B3D5FE43421C}" dt="2023-09-19T19:26:39.128" v="26"/>
        <pc:sldMkLst>
          <pc:docMk/>
          <pc:sldMk cId="4177786324" sldId="612"/>
        </pc:sldMkLst>
        <pc:spChg chg="del">
          <ac:chgData name="Abigail Oldfield" userId="S::aoldfield10@watschools.org.uk::aef3f416-22fc-44d2-9ca8-4fb968cddc6b" providerId="AD" clId="Web-{2F464040-A81F-3A49-25EA-B3D5FE43421C}" dt="2023-09-19T19:25:57.455" v="22"/>
          <ac:spMkLst>
            <pc:docMk/>
            <pc:sldMk cId="4177786324" sldId="612"/>
            <ac:spMk id="2" creationId="{D1E56D5B-5171-C186-B522-B163275CD0B8}"/>
          </ac:spMkLst>
        </pc:spChg>
        <pc:spChg chg="del">
          <ac:chgData name="Abigail Oldfield" userId="S::aoldfield10@watschools.org.uk::aef3f416-22fc-44d2-9ca8-4fb968cddc6b" providerId="AD" clId="Web-{2F464040-A81F-3A49-25EA-B3D5FE43421C}" dt="2023-09-19T19:25:57.455" v="22"/>
          <ac:spMkLst>
            <pc:docMk/>
            <pc:sldMk cId="4177786324" sldId="612"/>
            <ac:spMk id="3" creationId="{606F83AC-217D-7294-268B-930F0CEDC60C}"/>
          </ac:spMkLst>
        </pc:spChg>
        <pc:spChg chg="add del mod">
          <ac:chgData name="Abigail Oldfield" userId="S::aoldfield10@watschools.org.uk::aef3f416-22fc-44d2-9ca8-4fb968cddc6b" providerId="AD" clId="Web-{2F464040-A81F-3A49-25EA-B3D5FE43421C}" dt="2023-09-19T19:26:33.315" v="25"/>
          <ac:spMkLst>
            <pc:docMk/>
            <pc:sldMk cId="4177786324" sldId="612"/>
            <ac:spMk id="7" creationId="{317796D5-111B-DD82-A4C3-15C83059A77A}"/>
          </ac:spMkLst>
        </pc:spChg>
        <pc:picChg chg="add del mod">
          <ac:chgData name="Abigail Oldfield" userId="S::aoldfield10@watschools.org.uk::aef3f416-22fc-44d2-9ca8-4fb968cddc6b" providerId="AD" clId="Web-{2F464040-A81F-3A49-25EA-B3D5FE43421C}" dt="2023-09-19T19:26:01.470" v="23"/>
          <ac:picMkLst>
            <pc:docMk/>
            <pc:sldMk cId="4177786324" sldId="612"/>
            <ac:picMk id="5" creationId="{5ABA8665-FF33-06EB-6794-1E8EDE13EAFC}"/>
          </ac:picMkLst>
        </pc:picChg>
        <pc:picChg chg="add mod">
          <ac:chgData name="Abigail Oldfield" userId="S::aoldfield10@watschools.org.uk::aef3f416-22fc-44d2-9ca8-4fb968cddc6b" providerId="AD" clId="Web-{2F464040-A81F-3A49-25EA-B3D5FE43421C}" dt="2023-09-19T19:26:33.315" v="25"/>
          <ac:picMkLst>
            <pc:docMk/>
            <pc:sldMk cId="4177786324" sldId="612"/>
            <ac:picMk id="9" creationId="{A53B7810-EE33-F6FF-41E9-940E16A413D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A05CC-EA29-4A9C-B32E-C50594B104D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79D6A0D-13A3-4C30-A86F-B3064F4C3FD6}">
      <dgm:prSet/>
      <dgm:spPr/>
      <dgm:t>
        <a:bodyPr/>
        <a:lstStyle/>
        <a:p>
          <a:pPr>
            <a:lnSpc>
              <a:spcPct val="100000"/>
            </a:lnSpc>
          </a:pPr>
          <a:r>
            <a:rPr lang="en-US" dirty="0"/>
            <a:t>At Willow Bank Primary School, our vision is to create a learning environment where all pupils feel safe, secure and able to make the biggest possible contribution towards their own learning and that of others.  We believe that by working together, we can establish a climate where all learners work collaboratively and in partnership to ensure the quality of learning is of the highest standard. </a:t>
          </a:r>
        </a:p>
      </dgm:t>
    </dgm:pt>
    <dgm:pt modelId="{E721C719-2C39-4103-8640-3D6EC1DF404C}" type="parTrans" cxnId="{D1304BBD-C99C-4A93-82D8-0CC5DAABAC07}">
      <dgm:prSet/>
      <dgm:spPr/>
      <dgm:t>
        <a:bodyPr/>
        <a:lstStyle/>
        <a:p>
          <a:endParaRPr lang="en-US"/>
        </a:p>
      </dgm:t>
    </dgm:pt>
    <dgm:pt modelId="{87A046CB-49DA-4844-8656-5E3ED10AE8E7}" type="sibTrans" cxnId="{D1304BBD-C99C-4A93-82D8-0CC5DAABAC07}">
      <dgm:prSet/>
      <dgm:spPr/>
      <dgm:t>
        <a:bodyPr/>
        <a:lstStyle/>
        <a:p>
          <a:pPr>
            <a:lnSpc>
              <a:spcPct val="100000"/>
            </a:lnSpc>
          </a:pPr>
          <a:endParaRPr lang="en-US"/>
        </a:p>
      </dgm:t>
    </dgm:pt>
    <dgm:pt modelId="{81478B76-BC68-43E1-ADBF-0D56E179D4CB}">
      <dgm:prSet/>
      <dgm:spPr/>
      <dgm:t>
        <a:bodyPr/>
        <a:lstStyle/>
        <a:p>
          <a:pPr>
            <a:lnSpc>
              <a:spcPct val="100000"/>
            </a:lnSpc>
          </a:pPr>
          <a:r>
            <a:rPr lang="en-US" dirty="0"/>
            <a:t>We believe that our core values : </a:t>
          </a:r>
          <a:r>
            <a:rPr lang="en-US" b="1" dirty="0"/>
            <a:t>respect, integrity, kindness, resilience, aspiration, and curiosity </a:t>
          </a:r>
          <a:r>
            <a:rPr lang="en-US" dirty="0"/>
            <a:t>are central to building positive relationships and excellent learning behaviours within our school community. </a:t>
          </a:r>
        </a:p>
      </dgm:t>
    </dgm:pt>
    <dgm:pt modelId="{39039376-A66B-4D7D-8B8A-9BD9B2D7A7C2}" type="parTrans" cxnId="{AACAEC57-C198-411D-AC42-DAA431CF3C0F}">
      <dgm:prSet/>
      <dgm:spPr/>
      <dgm:t>
        <a:bodyPr/>
        <a:lstStyle/>
        <a:p>
          <a:endParaRPr lang="en-US"/>
        </a:p>
      </dgm:t>
    </dgm:pt>
    <dgm:pt modelId="{B60D8C90-A125-406D-97D0-CCF83225E6CC}" type="sibTrans" cxnId="{AACAEC57-C198-411D-AC42-DAA431CF3C0F}">
      <dgm:prSet/>
      <dgm:spPr/>
      <dgm:t>
        <a:bodyPr/>
        <a:lstStyle/>
        <a:p>
          <a:endParaRPr lang="en-US"/>
        </a:p>
      </dgm:t>
    </dgm:pt>
    <dgm:pt modelId="{3EC30D5E-49D8-4DBD-8A05-72DAF0FDB52C}" type="pres">
      <dgm:prSet presAssocID="{E5FA05CC-EA29-4A9C-B32E-C50594B104DB}" presName="linear" presStyleCnt="0">
        <dgm:presLayoutVars>
          <dgm:animLvl val="lvl"/>
          <dgm:resizeHandles val="exact"/>
        </dgm:presLayoutVars>
      </dgm:prSet>
      <dgm:spPr/>
    </dgm:pt>
    <dgm:pt modelId="{798D67FB-7487-4078-AFF7-47B0E2B3265D}" type="pres">
      <dgm:prSet presAssocID="{379D6A0D-13A3-4C30-A86F-B3064F4C3FD6}" presName="parentText" presStyleLbl="node1" presStyleIdx="0" presStyleCnt="2">
        <dgm:presLayoutVars>
          <dgm:chMax val="0"/>
          <dgm:bulletEnabled val="1"/>
        </dgm:presLayoutVars>
      </dgm:prSet>
      <dgm:spPr/>
    </dgm:pt>
    <dgm:pt modelId="{F531D0C6-4CF9-43A0-B339-1FA02B2F5699}" type="pres">
      <dgm:prSet presAssocID="{87A046CB-49DA-4844-8656-5E3ED10AE8E7}" presName="spacer" presStyleCnt="0"/>
      <dgm:spPr/>
    </dgm:pt>
    <dgm:pt modelId="{120CF7F1-D6EF-4494-A940-8B5F62206A85}" type="pres">
      <dgm:prSet presAssocID="{81478B76-BC68-43E1-ADBF-0D56E179D4CB}" presName="parentText" presStyleLbl="node1" presStyleIdx="1" presStyleCnt="2">
        <dgm:presLayoutVars>
          <dgm:chMax val="0"/>
          <dgm:bulletEnabled val="1"/>
        </dgm:presLayoutVars>
      </dgm:prSet>
      <dgm:spPr/>
    </dgm:pt>
  </dgm:ptLst>
  <dgm:cxnLst>
    <dgm:cxn modelId="{692A2720-125D-4D4A-95DC-4D2BD3B28B14}" type="presOf" srcId="{E5FA05CC-EA29-4A9C-B32E-C50594B104DB}" destId="{3EC30D5E-49D8-4DBD-8A05-72DAF0FDB52C}" srcOrd="0" destOrd="0" presId="urn:microsoft.com/office/officeart/2005/8/layout/vList2"/>
    <dgm:cxn modelId="{41F7252F-CBAF-4290-A4BE-3D44F94BFDD0}" type="presOf" srcId="{379D6A0D-13A3-4C30-A86F-B3064F4C3FD6}" destId="{798D67FB-7487-4078-AFF7-47B0E2B3265D}" srcOrd="0" destOrd="0" presId="urn:microsoft.com/office/officeart/2005/8/layout/vList2"/>
    <dgm:cxn modelId="{8B3F8E6D-03B6-4F2D-8A4D-3E5CC1994F32}" type="presOf" srcId="{81478B76-BC68-43E1-ADBF-0D56E179D4CB}" destId="{120CF7F1-D6EF-4494-A940-8B5F62206A85}" srcOrd="0" destOrd="0" presId="urn:microsoft.com/office/officeart/2005/8/layout/vList2"/>
    <dgm:cxn modelId="{AACAEC57-C198-411D-AC42-DAA431CF3C0F}" srcId="{E5FA05CC-EA29-4A9C-B32E-C50594B104DB}" destId="{81478B76-BC68-43E1-ADBF-0D56E179D4CB}" srcOrd="1" destOrd="0" parTransId="{39039376-A66B-4D7D-8B8A-9BD9B2D7A7C2}" sibTransId="{B60D8C90-A125-406D-97D0-CCF83225E6CC}"/>
    <dgm:cxn modelId="{D1304BBD-C99C-4A93-82D8-0CC5DAABAC07}" srcId="{E5FA05CC-EA29-4A9C-B32E-C50594B104DB}" destId="{379D6A0D-13A3-4C30-A86F-B3064F4C3FD6}" srcOrd="0" destOrd="0" parTransId="{E721C719-2C39-4103-8640-3D6EC1DF404C}" sibTransId="{87A046CB-49DA-4844-8656-5E3ED10AE8E7}"/>
    <dgm:cxn modelId="{C80CCECE-0853-4564-BDEB-47F5B9EDD18F}" type="presParOf" srcId="{3EC30D5E-49D8-4DBD-8A05-72DAF0FDB52C}" destId="{798D67FB-7487-4078-AFF7-47B0E2B3265D}" srcOrd="0" destOrd="0" presId="urn:microsoft.com/office/officeart/2005/8/layout/vList2"/>
    <dgm:cxn modelId="{C42AB2F5-F52A-4D6D-A4E5-3E40B1AF2C5E}" type="presParOf" srcId="{3EC30D5E-49D8-4DBD-8A05-72DAF0FDB52C}" destId="{F531D0C6-4CF9-43A0-B339-1FA02B2F5699}" srcOrd="1" destOrd="0" presId="urn:microsoft.com/office/officeart/2005/8/layout/vList2"/>
    <dgm:cxn modelId="{388783D4-D0A1-4864-9A9A-7E922D49C31B}" type="presParOf" srcId="{3EC30D5E-49D8-4DBD-8A05-72DAF0FDB52C}" destId="{120CF7F1-D6EF-4494-A940-8B5F62206A8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0CED9F-C137-40B2-BC46-468E352F1A13}" type="doc">
      <dgm:prSet loTypeId="urn:microsoft.com/office/officeart/2016/7/layout/VerticalDownArrowProcess" loCatId="process" qsTypeId="urn:microsoft.com/office/officeart/2005/8/quickstyle/simple4" qsCatId="simple" csTypeId="urn:microsoft.com/office/officeart/2005/8/colors/colorful5" csCatId="colorful"/>
      <dgm:spPr/>
      <dgm:t>
        <a:bodyPr/>
        <a:lstStyle/>
        <a:p>
          <a:endParaRPr lang="en-US"/>
        </a:p>
      </dgm:t>
    </dgm:pt>
    <dgm:pt modelId="{B16F8C09-44EF-4B01-8161-8D6C3418A563}">
      <dgm:prSet/>
      <dgm:spPr/>
      <dgm:t>
        <a:bodyPr/>
        <a:lstStyle/>
        <a:p>
          <a:r>
            <a:rPr lang="en-US" dirty="0"/>
            <a:t>Step 1.</a:t>
          </a:r>
        </a:p>
      </dgm:t>
    </dgm:pt>
    <dgm:pt modelId="{2DE51A2C-2602-40FD-A951-28756D1B3D35}" type="parTrans" cxnId="{D052DD20-42A3-414F-AE22-2990178B21CA}">
      <dgm:prSet/>
      <dgm:spPr/>
      <dgm:t>
        <a:bodyPr/>
        <a:lstStyle/>
        <a:p>
          <a:endParaRPr lang="en-US"/>
        </a:p>
      </dgm:t>
    </dgm:pt>
    <dgm:pt modelId="{061B6C61-2E53-4C68-80B3-F1F7BDED089C}" type="sibTrans" cxnId="{D052DD20-42A3-414F-AE22-2990178B21CA}">
      <dgm:prSet/>
      <dgm:spPr/>
      <dgm:t>
        <a:bodyPr/>
        <a:lstStyle/>
        <a:p>
          <a:endParaRPr lang="en-US"/>
        </a:p>
      </dgm:t>
    </dgm:pt>
    <dgm:pt modelId="{23111F9D-CF24-49D7-9FAD-F2DB64F67AA6}">
      <dgm:prSet/>
      <dgm:spPr/>
      <dgm:t>
        <a:bodyPr/>
        <a:lstStyle/>
        <a:p>
          <a:r>
            <a:rPr lang="en-US" dirty="0"/>
            <a:t>Rule reminder </a:t>
          </a:r>
        </a:p>
      </dgm:t>
    </dgm:pt>
    <dgm:pt modelId="{991CDD1D-7F73-4201-9A1B-42074A3162FD}" type="parTrans" cxnId="{DADACB5B-440D-4C9A-BCB3-5394BC840444}">
      <dgm:prSet/>
      <dgm:spPr/>
      <dgm:t>
        <a:bodyPr/>
        <a:lstStyle/>
        <a:p>
          <a:endParaRPr lang="en-US"/>
        </a:p>
      </dgm:t>
    </dgm:pt>
    <dgm:pt modelId="{FB6419A5-F1C4-45BC-AE33-D6E5050722E9}" type="sibTrans" cxnId="{DADACB5B-440D-4C9A-BCB3-5394BC840444}">
      <dgm:prSet/>
      <dgm:spPr/>
      <dgm:t>
        <a:bodyPr/>
        <a:lstStyle/>
        <a:p>
          <a:endParaRPr lang="en-US"/>
        </a:p>
      </dgm:t>
    </dgm:pt>
    <dgm:pt modelId="{6505CA4C-BE1A-4508-873F-10CF1B782DBE}">
      <dgm:prSet/>
      <dgm:spPr/>
      <dgm:t>
        <a:bodyPr/>
        <a:lstStyle/>
        <a:p>
          <a:r>
            <a:rPr lang="en-US" dirty="0"/>
            <a:t>Step 2.</a:t>
          </a:r>
        </a:p>
      </dgm:t>
    </dgm:pt>
    <dgm:pt modelId="{C685062B-8D4C-437C-98C0-297E2C04F21B}" type="parTrans" cxnId="{0C6FE646-D07F-4B88-AA5E-ED34B8F6D396}">
      <dgm:prSet/>
      <dgm:spPr/>
      <dgm:t>
        <a:bodyPr/>
        <a:lstStyle/>
        <a:p>
          <a:endParaRPr lang="en-US"/>
        </a:p>
      </dgm:t>
    </dgm:pt>
    <dgm:pt modelId="{EB5AFF20-9BAF-4170-AB6B-34ABE6F3C6A6}" type="sibTrans" cxnId="{0C6FE646-D07F-4B88-AA5E-ED34B8F6D396}">
      <dgm:prSet/>
      <dgm:spPr/>
      <dgm:t>
        <a:bodyPr/>
        <a:lstStyle/>
        <a:p>
          <a:endParaRPr lang="en-US"/>
        </a:p>
      </dgm:t>
    </dgm:pt>
    <dgm:pt modelId="{D41FB469-2546-4000-B817-09139AF14297}">
      <dgm:prSet/>
      <dgm:spPr/>
      <dgm:t>
        <a:bodyPr/>
        <a:lstStyle/>
        <a:p>
          <a:r>
            <a:rPr lang="en-US" dirty="0"/>
            <a:t>Warning </a:t>
          </a:r>
        </a:p>
      </dgm:t>
    </dgm:pt>
    <dgm:pt modelId="{62873E5A-6E91-4182-AF39-07C0AFA0CCBF}" type="parTrans" cxnId="{7500A2A8-8F5D-4405-A712-D3FA48575A5E}">
      <dgm:prSet/>
      <dgm:spPr/>
      <dgm:t>
        <a:bodyPr/>
        <a:lstStyle/>
        <a:p>
          <a:endParaRPr lang="en-US"/>
        </a:p>
      </dgm:t>
    </dgm:pt>
    <dgm:pt modelId="{6E6F846E-0A30-47DC-B57A-1526F918C3D8}" type="sibTrans" cxnId="{7500A2A8-8F5D-4405-A712-D3FA48575A5E}">
      <dgm:prSet/>
      <dgm:spPr/>
      <dgm:t>
        <a:bodyPr/>
        <a:lstStyle/>
        <a:p>
          <a:endParaRPr lang="en-US"/>
        </a:p>
      </dgm:t>
    </dgm:pt>
    <dgm:pt modelId="{330A69BD-B2AD-41F9-8724-62505A726DD6}">
      <dgm:prSet/>
      <dgm:spPr/>
      <dgm:t>
        <a:bodyPr/>
        <a:lstStyle/>
        <a:p>
          <a:r>
            <a:rPr lang="en-US" dirty="0"/>
            <a:t>Step 3.</a:t>
          </a:r>
        </a:p>
      </dgm:t>
    </dgm:pt>
    <dgm:pt modelId="{653E0272-B8FC-44B9-9DAE-F760A0D06CBC}" type="parTrans" cxnId="{3ABE3CE9-9D64-47AE-A33D-5FD1B0F05E32}">
      <dgm:prSet/>
      <dgm:spPr/>
      <dgm:t>
        <a:bodyPr/>
        <a:lstStyle/>
        <a:p>
          <a:endParaRPr lang="en-US"/>
        </a:p>
      </dgm:t>
    </dgm:pt>
    <dgm:pt modelId="{6F9F1154-45CA-450D-8747-4E811405DB3E}" type="sibTrans" cxnId="{3ABE3CE9-9D64-47AE-A33D-5FD1B0F05E32}">
      <dgm:prSet/>
      <dgm:spPr/>
      <dgm:t>
        <a:bodyPr/>
        <a:lstStyle/>
        <a:p>
          <a:endParaRPr lang="en-US"/>
        </a:p>
      </dgm:t>
    </dgm:pt>
    <dgm:pt modelId="{86224E9E-0394-47A5-8B6F-8FB957481A49}">
      <dgm:prSet/>
      <dgm:spPr/>
      <dgm:t>
        <a:bodyPr/>
        <a:lstStyle/>
        <a:p>
          <a:r>
            <a:rPr lang="en-US" dirty="0"/>
            <a:t>Reflection time in class (5 mins KS1, 10 mins KS2).Lost learning time to be made up at next break/lunchtime.</a:t>
          </a:r>
        </a:p>
      </dgm:t>
    </dgm:pt>
    <dgm:pt modelId="{60B62F6E-6919-4EBB-A964-0959088120BB}" type="parTrans" cxnId="{21C4CB2F-48E0-4FCD-9F3A-466F0538C7C7}">
      <dgm:prSet/>
      <dgm:spPr/>
      <dgm:t>
        <a:bodyPr/>
        <a:lstStyle/>
        <a:p>
          <a:endParaRPr lang="en-US"/>
        </a:p>
      </dgm:t>
    </dgm:pt>
    <dgm:pt modelId="{A7FBE531-90C9-4C3E-BFE8-690602919F8E}" type="sibTrans" cxnId="{21C4CB2F-48E0-4FCD-9F3A-466F0538C7C7}">
      <dgm:prSet/>
      <dgm:spPr/>
      <dgm:t>
        <a:bodyPr/>
        <a:lstStyle/>
        <a:p>
          <a:endParaRPr lang="en-US"/>
        </a:p>
      </dgm:t>
    </dgm:pt>
    <dgm:pt modelId="{F5FAAE20-72E2-49DB-BA9B-ECC2CCE95162}">
      <dgm:prSet/>
      <dgm:spPr/>
      <dgm:t>
        <a:bodyPr/>
        <a:lstStyle/>
        <a:p>
          <a:r>
            <a:rPr lang="en-US" dirty="0"/>
            <a:t>Step 4</a:t>
          </a:r>
        </a:p>
      </dgm:t>
    </dgm:pt>
    <dgm:pt modelId="{5B0532EE-2051-479B-91CD-23F00D67A01D}" type="parTrans" cxnId="{6251DCA4-CBBD-4015-9EBF-5F754264DEA8}">
      <dgm:prSet/>
      <dgm:spPr/>
      <dgm:t>
        <a:bodyPr/>
        <a:lstStyle/>
        <a:p>
          <a:endParaRPr lang="en-US"/>
        </a:p>
      </dgm:t>
    </dgm:pt>
    <dgm:pt modelId="{F4CE5A9F-68A0-47E5-A92B-797EE5352367}" type="sibTrans" cxnId="{6251DCA4-CBBD-4015-9EBF-5F754264DEA8}">
      <dgm:prSet/>
      <dgm:spPr/>
      <dgm:t>
        <a:bodyPr/>
        <a:lstStyle/>
        <a:p>
          <a:endParaRPr lang="en-US"/>
        </a:p>
      </dgm:t>
    </dgm:pt>
    <dgm:pt modelId="{DE1D114B-171B-4092-BEC4-DC603DD0F056}">
      <dgm:prSet/>
      <dgm:spPr/>
      <dgm:t>
        <a:bodyPr/>
        <a:lstStyle/>
        <a:p>
          <a:r>
            <a:rPr lang="en-US" dirty="0"/>
            <a:t>Reflection time in partner class (5 mins KS1, 10 mins KS2).Lost learning time to be made up at next break/lunchtime.</a:t>
          </a:r>
        </a:p>
      </dgm:t>
    </dgm:pt>
    <dgm:pt modelId="{5DC6F1F4-B27E-410E-B331-FE2C56BECDEC}" type="parTrans" cxnId="{76BE40BD-0F04-4547-9235-9D7F9F4C6D45}">
      <dgm:prSet/>
      <dgm:spPr/>
      <dgm:t>
        <a:bodyPr/>
        <a:lstStyle/>
        <a:p>
          <a:endParaRPr lang="en-US"/>
        </a:p>
      </dgm:t>
    </dgm:pt>
    <dgm:pt modelId="{215E74AC-4592-4DCE-BA8D-E4F5E9FE912C}" type="sibTrans" cxnId="{76BE40BD-0F04-4547-9235-9D7F9F4C6D45}">
      <dgm:prSet/>
      <dgm:spPr/>
      <dgm:t>
        <a:bodyPr/>
        <a:lstStyle/>
        <a:p>
          <a:endParaRPr lang="en-US"/>
        </a:p>
      </dgm:t>
    </dgm:pt>
    <dgm:pt modelId="{0F5B3F3C-3262-4067-9997-D95C53519FCB}">
      <dgm:prSet/>
      <dgm:spPr/>
      <dgm:t>
        <a:bodyPr/>
        <a:lstStyle/>
        <a:p>
          <a:r>
            <a:rPr lang="en-US" dirty="0"/>
            <a:t>Step 5</a:t>
          </a:r>
        </a:p>
      </dgm:t>
    </dgm:pt>
    <dgm:pt modelId="{7F24D1A5-9B51-4115-868D-92965AF897AC}" type="parTrans" cxnId="{5FE26FBC-CC42-4957-B13F-9A301613D927}">
      <dgm:prSet/>
      <dgm:spPr/>
      <dgm:t>
        <a:bodyPr/>
        <a:lstStyle/>
        <a:p>
          <a:endParaRPr lang="en-US"/>
        </a:p>
      </dgm:t>
    </dgm:pt>
    <dgm:pt modelId="{14320414-C1D6-4BFA-AD71-7F9C426BBFDF}" type="sibTrans" cxnId="{5FE26FBC-CC42-4957-B13F-9A301613D927}">
      <dgm:prSet/>
      <dgm:spPr/>
      <dgm:t>
        <a:bodyPr/>
        <a:lstStyle/>
        <a:p>
          <a:endParaRPr lang="en-US"/>
        </a:p>
      </dgm:t>
    </dgm:pt>
    <dgm:pt modelId="{4461ABEE-0E8F-4B2B-9674-BC3A4162FDC9}">
      <dgm:prSet/>
      <dgm:spPr/>
      <dgm:t>
        <a:bodyPr/>
        <a:lstStyle/>
        <a:p>
          <a:r>
            <a:rPr lang="en-US" dirty="0"/>
            <a:t>RESET, RESTORE and RETURN to LESSON . Well Being Coach is called to collect child to complete their reflection time in the Sanctuary/Inclusion Room or is taken for a walk and talk and returned to class within 15 minutes</a:t>
          </a:r>
        </a:p>
      </dgm:t>
    </dgm:pt>
    <dgm:pt modelId="{F4FE9CC3-01EA-48A1-AABD-96E0AD58BECC}" type="parTrans" cxnId="{1F957A51-76E9-4459-A86B-2493F40B00D5}">
      <dgm:prSet/>
      <dgm:spPr/>
      <dgm:t>
        <a:bodyPr/>
        <a:lstStyle/>
        <a:p>
          <a:endParaRPr lang="en-US"/>
        </a:p>
      </dgm:t>
    </dgm:pt>
    <dgm:pt modelId="{91A73BF2-431F-44B6-AA17-904E7EE34B4B}" type="sibTrans" cxnId="{1F957A51-76E9-4459-A86B-2493F40B00D5}">
      <dgm:prSet/>
      <dgm:spPr/>
      <dgm:t>
        <a:bodyPr/>
        <a:lstStyle/>
        <a:p>
          <a:endParaRPr lang="en-US"/>
        </a:p>
      </dgm:t>
    </dgm:pt>
    <dgm:pt modelId="{B4DC43A7-2F9C-476D-BF1C-2AB9CCA2F2BB}">
      <dgm:prSet/>
      <dgm:spPr/>
      <dgm:t>
        <a:bodyPr/>
        <a:lstStyle/>
        <a:p>
          <a:r>
            <a:rPr lang="en-US" dirty="0"/>
            <a:t>Step 6</a:t>
          </a:r>
        </a:p>
      </dgm:t>
    </dgm:pt>
    <dgm:pt modelId="{EC155CC6-ADA4-4113-B813-543D47B83B1C}" type="parTrans" cxnId="{B5AA5C62-9656-4891-9867-7C370E425179}">
      <dgm:prSet/>
      <dgm:spPr/>
      <dgm:t>
        <a:bodyPr/>
        <a:lstStyle/>
        <a:p>
          <a:endParaRPr lang="en-US"/>
        </a:p>
      </dgm:t>
    </dgm:pt>
    <dgm:pt modelId="{D249FE08-5D47-4936-A2B5-3D9D5AF8B901}" type="sibTrans" cxnId="{B5AA5C62-9656-4891-9867-7C370E425179}">
      <dgm:prSet/>
      <dgm:spPr/>
      <dgm:t>
        <a:bodyPr/>
        <a:lstStyle/>
        <a:p>
          <a:endParaRPr lang="en-US"/>
        </a:p>
      </dgm:t>
    </dgm:pt>
    <dgm:pt modelId="{8F751E71-B4A4-4BA9-B144-5D767EE982D2}">
      <dgm:prSet/>
      <dgm:spPr/>
      <dgm:t>
        <a:bodyPr/>
        <a:lstStyle/>
        <a:p>
          <a:r>
            <a:rPr lang="en-US" dirty="0"/>
            <a:t>SLT called. Child remains out of class for the rest of the session.</a:t>
          </a:r>
        </a:p>
      </dgm:t>
    </dgm:pt>
    <dgm:pt modelId="{FEA9547B-ED30-49CF-AA5E-A0E9C3E36EE1}" type="parTrans" cxnId="{597B7CBF-A473-4A7E-BBED-95974DEBC643}">
      <dgm:prSet/>
      <dgm:spPr/>
      <dgm:t>
        <a:bodyPr/>
        <a:lstStyle/>
        <a:p>
          <a:endParaRPr lang="en-US"/>
        </a:p>
      </dgm:t>
    </dgm:pt>
    <dgm:pt modelId="{AE9B7923-EF26-4938-9514-F38734BF3447}" type="sibTrans" cxnId="{597B7CBF-A473-4A7E-BBED-95974DEBC643}">
      <dgm:prSet/>
      <dgm:spPr/>
      <dgm:t>
        <a:bodyPr/>
        <a:lstStyle/>
        <a:p>
          <a:endParaRPr lang="en-US"/>
        </a:p>
      </dgm:t>
    </dgm:pt>
    <dgm:pt modelId="{43058179-A62E-4556-BD11-D0CF9075445C}" type="pres">
      <dgm:prSet presAssocID="{2C0CED9F-C137-40B2-BC46-468E352F1A13}" presName="Name0" presStyleCnt="0">
        <dgm:presLayoutVars>
          <dgm:dir/>
          <dgm:animLvl val="lvl"/>
          <dgm:resizeHandles val="exact"/>
        </dgm:presLayoutVars>
      </dgm:prSet>
      <dgm:spPr/>
    </dgm:pt>
    <dgm:pt modelId="{EA94AD04-77EF-4EC7-8448-DD4DB8A4202D}" type="pres">
      <dgm:prSet presAssocID="{B4DC43A7-2F9C-476D-BF1C-2AB9CCA2F2BB}" presName="boxAndChildren" presStyleCnt="0"/>
      <dgm:spPr/>
    </dgm:pt>
    <dgm:pt modelId="{1F0638C4-E706-409A-B569-20A40C6AE1F4}" type="pres">
      <dgm:prSet presAssocID="{B4DC43A7-2F9C-476D-BF1C-2AB9CCA2F2BB}" presName="parentTextBox" presStyleLbl="alignNode1" presStyleIdx="0" presStyleCnt="6"/>
      <dgm:spPr/>
    </dgm:pt>
    <dgm:pt modelId="{A722A894-32A0-4F3B-9D9C-DC8086F2BB01}" type="pres">
      <dgm:prSet presAssocID="{B4DC43A7-2F9C-476D-BF1C-2AB9CCA2F2BB}" presName="descendantBox" presStyleLbl="bgAccFollowNode1" presStyleIdx="0" presStyleCnt="6"/>
      <dgm:spPr/>
    </dgm:pt>
    <dgm:pt modelId="{409663DC-FDA2-427B-BA84-35A63F09D565}" type="pres">
      <dgm:prSet presAssocID="{14320414-C1D6-4BFA-AD71-7F9C426BBFDF}" presName="sp" presStyleCnt="0"/>
      <dgm:spPr/>
    </dgm:pt>
    <dgm:pt modelId="{24C7B08C-2E4C-4F06-A30A-E6DE63CD9DAD}" type="pres">
      <dgm:prSet presAssocID="{0F5B3F3C-3262-4067-9997-D95C53519FCB}" presName="arrowAndChildren" presStyleCnt="0"/>
      <dgm:spPr/>
    </dgm:pt>
    <dgm:pt modelId="{84F88E97-283C-4275-8E7E-E803D440E277}" type="pres">
      <dgm:prSet presAssocID="{0F5B3F3C-3262-4067-9997-D95C53519FCB}" presName="parentTextArrow" presStyleLbl="node1" presStyleIdx="0" presStyleCnt="0"/>
      <dgm:spPr/>
    </dgm:pt>
    <dgm:pt modelId="{24B4EB02-5FF3-452B-832D-806FA5123276}" type="pres">
      <dgm:prSet presAssocID="{0F5B3F3C-3262-4067-9997-D95C53519FCB}" presName="arrow" presStyleLbl="alignNode1" presStyleIdx="1" presStyleCnt="6"/>
      <dgm:spPr/>
    </dgm:pt>
    <dgm:pt modelId="{2F6A7CA7-8AFF-42D5-A652-4DC4A1E1FF94}" type="pres">
      <dgm:prSet presAssocID="{0F5B3F3C-3262-4067-9997-D95C53519FCB}" presName="descendantArrow" presStyleLbl="bgAccFollowNode1" presStyleIdx="1" presStyleCnt="6"/>
      <dgm:spPr/>
    </dgm:pt>
    <dgm:pt modelId="{5C0AB28C-DFDE-41D0-9892-41FD55ED6053}" type="pres">
      <dgm:prSet presAssocID="{F4CE5A9F-68A0-47E5-A92B-797EE5352367}" presName="sp" presStyleCnt="0"/>
      <dgm:spPr/>
    </dgm:pt>
    <dgm:pt modelId="{56A775FD-481F-48BF-8981-35297428ECF9}" type="pres">
      <dgm:prSet presAssocID="{F5FAAE20-72E2-49DB-BA9B-ECC2CCE95162}" presName="arrowAndChildren" presStyleCnt="0"/>
      <dgm:spPr/>
    </dgm:pt>
    <dgm:pt modelId="{3BA78091-446A-4A2E-8D12-435B31819E5F}" type="pres">
      <dgm:prSet presAssocID="{F5FAAE20-72E2-49DB-BA9B-ECC2CCE95162}" presName="parentTextArrow" presStyleLbl="node1" presStyleIdx="0" presStyleCnt="0"/>
      <dgm:spPr/>
    </dgm:pt>
    <dgm:pt modelId="{6BA37CF4-718C-4562-A1A6-941BC2B427A1}" type="pres">
      <dgm:prSet presAssocID="{F5FAAE20-72E2-49DB-BA9B-ECC2CCE95162}" presName="arrow" presStyleLbl="alignNode1" presStyleIdx="2" presStyleCnt="6"/>
      <dgm:spPr/>
    </dgm:pt>
    <dgm:pt modelId="{6B916AE6-8854-4319-9A1E-CB4C619DA0CC}" type="pres">
      <dgm:prSet presAssocID="{F5FAAE20-72E2-49DB-BA9B-ECC2CCE95162}" presName="descendantArrow" presStyleLbl="bgAccFollowNode1" presStyleIdx="2" presStyleCnt="6"/>
      <dgm:spPr/>
    </dgm:pt>
    <dgm:pt modelId="{EF6CB751-4DF2-4F58-9F92-0ECB9B404CFE}" type="pres">
      <dgm:prSet presAssocID="{6F9F1154-45CA-450D-8747-4E811405DB3E}" presName="sp" presStyleCnt="0"/>
      <dgm:spPr/>
    </dgm:pt>
    <dgm:pt modelId="{8DE49D28-6DCB-4777-88C0-68C7E6027D32}" type="pres">
      <dgm:prSet presAssocID="{330A69BD-B2AD-41F9-8724-62505A726DD6}" presName="arrowAndChildren" presStyleCnt="0"/>
      <dgm:spPr/>
    </dgm:pt>
    <dgm:pt modelId="{464CD464-3304-44DE-B4DC-95052707F5AA}" type="pres">
      <dgm:prSet presAssocID="{330A69BD-B2AD-41F9-8724-62505A726DD6}" presName="parentTextArrow" presStyleLbl="node1" presStyleIdx="0" presStyleCnt="0"/>
      <dgm:spPr/>
    </dgm:pt>
    <dgm:pt modelId="{B4A73260-6E31-443A-9830-642E3950BF6D}" type="pres">
      <dgm:prSet presAssocID="{330A69BD-B2AD-41F9-8724-62505A726DD6}" presName="arrow" presStyleLbl="alignNode1" presStyleIdx="3" presStyleCnt="6"/>
      <dgm:spPr/>
    </dgm:pt>
    <dgm:pt modelId="{E2D8A153-E9C7-4FC4-A6FD-711C2ED8602C}" type="pres">
      <dgm:prSet presAssocID="{330A69BD-B2AD-41F9-8724-62505A726DD6}" presName="descendantArrow" presStyleLbl="bgAccFollowNode1" presStyleIdx="3" presStyleCnt="6"/>
      <dgm:spPr/>
    </dgm:pt>
    <dgm:pt modelId="{FE9D69C3-3D38-4F35-98B2-21F042ECE6CE}" type="pres">
      <dgm:prSet presAssocID="{EB5AFF20-9BAF-4170-AB6B-34ABE6F3C6A6}" presName="sp" presStyleCnt="0"/>
      <dgm:spPr/>
    </dgm:pt>
    <dgm:pt modelId="{95EB8A8B-88F4-4E2A-AD86-E7AFE8DDD041}" type="pres">
      <dgm:prSet presAssocID="{6505CA4C-BE1A-4508-873F-10CF1B782DBE}" presName="arrowAndChildren" presStyleCnt="0"/>
      <dgm:spPr/>
    </dgm:pt>
    <dgm:pt modelId="{E16E4BBA-741B-445C-A871-8088CD63DF77}" type="pres">
      <dgm:prSet presAssocID="{6505CA4C-BE1A-4508-873F-10CF1B782DBE}" presName="parentTextArrow" presStyleLbl="node1" presStyleIdx="0" presStyleCnt="0"/>
      <dgm:spPr/>
    </dgm:pt>
    <dgm:pt modelId="{D5AA520D-4B12-4D7E-BBFD-03F03CBAA96B}" type="pres">
      <dgm:prSet presAssocID="{6505CA4C-BE1A-4508-873F-10CF1B782DBE}" presName="arrow" presStyleLbl="alignNode1" presStyleIdx="4" presStyleCnt="6"/>
      <dgm:spPr/>
    </dgm:pt>
    <dgm:pt modelId="{A633E16E-E4C1-4A18-8B7E-E910DEC0306F}" type="pres">
      <dgm:prSet presAssocID="{6505CA4C-BE1A-4508-873F-10CF1B782DBE}" presName="descendantArrow" presStyleLbl="bgAccFollowNode1" presStyleIdx="4" presStyleCnt="6"/>
      <dgm:spPr/>
    </dgm:pt>
    <dgm:pt modelId="{A9D6BAE2-F4BB-4EBE-8D62-24FC99C78F1E}" type="pres">
      <dgm:prSet presAssocID="{061B6C61-2E53-4C68-80B3-F1F7BDED089C}" presName="sp" presStyleCnt="0"/>
      <dgm:spPr/>
    </dgm:pt>
    <dgm:pt modelId="{EB1BF54B-D961-4732-85BC-754FF7AC1231}" type="pres">
      <dgm:prSet presAssocID="{B16F8C09-44EF-4B01-8161-8D6C3418A563}" presName="arrowAndChildren" presStyleCnt="0"/>
      <dgm:spPr/>
    </dgm:pt>
    <dgm:pt modelId="{05929749-7D32-4170-8ED7-ABF2C12430D7}" type="pres">
      <dgm:prSet presAssocID="{B16F8C09-44EF-4B01-8161-8D6C3418A563}" presName="parentTextArrow" presStyleLbl="node1" presStyleIdx="0" presStyleCnt="0"/>
      <dgm:spPr/>
    </dgm:pt>
    <dgm:pt modelId="{19C4F490-673F-484B-8DCB-00DAB658DD36}" type="pres">
      <dgm:prSet presAssocID="{B16F8C09-44EF-4B01-8161-8D6C3418A563}" presName="arrow" presStyleLbl="alignNode1" presStyleIdx="5" presStyleCnt="6"/>
      <dgm:spPr/>
    </dgm:pt>
    <dgm:pt modelId="{E0A7EEAB-2CD4-4FF0-A047-E95738656D07}" type="pres">
      <dgm:prSet presAssocID="{B16F8C09-44EF-4B01-8161-8D6C3418A563}" presName="descendantArrow" presStyleLbl="bgAccFollowNode1" presStyleIdx="5" presStyleCnt="6"/>
      <dgm:spPr/>
    </dgm:pt>
  </dgm:ptLst>
  <dgm:cxnLst>
    <dgm:cxn modelId="{E6781901-B115-4D48-8EFE-80D585E0EC7E}" type="presOf" srcId="{330A69BD-B2AD-41F9-8724-62505A726DD6}" destId="{464CD464-3304-44DE-B4DC-95052707F5AA}" srcOrd="0" destOrd="0" presId="urn:microsoft.com/office/officeart/2016/7/layout/VerticalDownArrowProcess"/>
    <dgm:cxn modelId="{E97F511A-480D-4A64-9420-817ADD24703A}" type="presOf" srcId="{330A69BD-B2AD-41F9-8724-62505A726DD6}" destId="{B4A73260-6E31-443A-9830-642E3950BF6D}" srcOrd="1" destOrd="0" presId="urn:microsoft.com/office/officeart/2016/7/layout/VerticalDownArrowProcess"/>
    <dgm:cxn modelId="{D052DD20-42A3-414F-AE22-2990178B21CA}" srcId="{2C0CED9F-C137-40B2-BC46-468E352F1A13}" destId="{B16F8C09-44EF-4B01-8161-8D6C3418A563}" srcOrd="0" destOrd="0" parTransId="{2DE51A2C-2602-40FD-A951-28756D1B3D35}" sibTransId="{061B6C61-2E53-4C68-80B3-F1F7BDED089C}"/>
    <dgm:cxn modelId="{DFC89D2B-2CC8-4F9F-A02E-27E0D65E9D89}" type="presOf" srcId="{0F5B3F3C-3262-4067-9997-D95C53519FCB}" destId="{84F88E97-283C-4275-8E7E-E803D440E277}" srcOrd="0" destOrd="0" presId="urn:microsoft.com/office/officeart/2016/7/layout/VerticalDownArrowProcess"/>
    <dgm:cxn modelId="{21C4CB2F-48E0-4FCD-9F3A-466F0538C7C7}" srcId="{330A69BD-B2AD-41F9-8724-62505A726DD6}" destId="{86224E9E-0394-47A5-8B6F-8FB957481A49}" srcOrd="0" destOrd="0" parTransId="{60B62F6E-6919-4EBB-A964-0959088120BB}" sibTransId="{A7FBE531-90C9-4C3E-BFE8-690602919F8E}"/>
    <dgm:cxn modelId="{0FE2C230-E88A-4B7A-A239-29F3BD40873A}" type="presOf" srcId="{4461ABEE-0E8F-4B2B-9674-BC3A4162FDC9}" destId="{2F6A7CA7-8AFF-42D5-A652-4DC4A1E1FF94}" srcOrd="0" destOrd="0" presId="urn:microsoft.com/office/officeart/2016/7/layout/VerticalDownArrowProcess"/>
    <dgm:cxn modelId="{01F91235-DDFB-4C6E-A0DF-0EBC9630DB96}" type="presOf" srcId="{6505CA4C-BE1A-4508-873F-10CF1B782DBE}" destId="{D5AA520D-4B12-4D7E-BBFD-03F03CBAA96B}" srcOrd="1" destOrd="0" presId="urn:microsoft.com/office/officeart/2016/7/layout/VerticalDownArrowProcess"/>
    <dgm:cxn modelId="{F61CBA3B-F005-4DCB-9635-DF5497445D8C}" type="presOf" srcId="{B4DC43A7-2F9C-476D-BF1C-2AB9CCA2F2BB}" destId="{1F0638C4-E706-409A-B569-20A40C6AE1F4}" srcOrd="0" destOrd="0" presId="urn:microsoft.com/office/officeart/2016/7/layout/VerticalDownArrowProcess"/>
    <dgm:cxn modelId="{4FF5233F-10AA-4F5E-B190-69076CFB7FE6}" type="presOf" srcId="{0F5B3F3C-3262-4067-9997-D95C53519FCB}" destId="{24B4EB02-5FF3-452B-832D-806FA5123276}" srcOrd="1" destOrd="0" presId="urn:microsoft.com/office/officeart/2016/7/layout/VerticalDownArrowProcess"/>
    <dgm:cxn modelId="{DADACB5B-440D-4C9A-BCB3-5394BC840444}" srcId="{B16F8C09-44EF-4B01-8161-8D6C3418A563}" destId="{23111F9D-CF24-49D7-9FAD-F2DB64F67AA6}" srcOrd="0" destOrd="0" parTransId="{991CDD1D-7F73-4201-9A1B-42074A3162FD}" sibTransId="{FB6419A5-F1C4-45BC-AE33-D6E5050722E9}"/>
    <dgm:cxn modelId="{B5AA5C62-9656-4891-9867-7C370E425179}" srcId="{2C0CED9F-C137-40B2-BC46-468E352F1A13}" destId="{B4DC43A7-2F9C-476D-BF1C-2AB9CCA2F2BB}" srcOrd="5" destOrd="0" parTransId="{EC155CC6-ADA4-4113-B813-543D47B83B1C}" sibTransId="{D249FE08-5D47-4936-A2B5-3D9D5AF8B901}"/>
    <dgm:cxn modelId="{0C6FE646-D07F-4B88-AA5E-ED34B8F6D396}" srcId="{2C0CED9F-C137-40B2-BC46-468E352F1A13}" destId="{6505CA4C-BE1A-4508-873F-10CF1B782DBE}" srcOrd="1" destOrd="0" parTransId="{C685062B-8D4C-437C-98C0-297E2C04F21B}" sibTransId="{EB5AFF20-9BAF-4170-AB6B-34ABE6F3C6A6}"/>
    <dgm:cxn modelId="{C121DB4C-26C9-4AFE-B9A4-4AC85AE02AEE}" type="presOf" srcId="{8F751E71-B4A4-4BA9-B144-5D767EE982D2}" destId="{A722A894-32A0-4F3B-9D9C-DC8086F2BB01}" srcOrd="0" destOrd="0" presId="urn:microsoft.com/office/officeart/2016/7/layout/VerticalDownArrowProcess"/>
    <dgm:cxn modelId="{1F957A51-76E9-4459-A86B-2493F40B00D5}" srcId="{0F5B3F3C-3262-4067-9997-D95C53519FCB}" destId="{4461ABEE-0E8F-4B2B-9674-BC3A4162FDC9}" srcOrd="0" destOrd="0" parTransId="{F4FE9CC3-01EA-48A1-AABD-96E0AD58BECC}" sibTransId="{91A73BF2-431F-44B6-AA17-904E7EE34B4B}"/>
    <dgm:cxn modelId="{447DD372-4146-42C6-AEF0-8CCBCE6204E6}" type="presOf" srcId="{DE1D114B-171B-4092-BEC4-DC603DD0F056}" destId="{6B916AE6-8854-4319-9A1E-CB4C619DA0CC}" srcOrd="0" destOrd="0" presId="urn:microsoft.com/office/officeart/2016/7/layout/VerticalDownArrowProcess"/>
    <dgm:cxn modelId="{B86F8474-6B4F-45D3-877F-FD9AB2B86532}" type="presOf" srcId="{B16F8C09-44EF-4B01-8161-8D6C3418A563}" destId="{19C4F490-673F-484B-8DCB-00DAB658DD36}" srcOrd="1" destOrd="0" presId="urn:microsoft.com/office/officeart/2016/7/layout/VerticalDownArrowProcess"/>
    <dgm:cxn modelId="{56EE8A76-CF47-443E-BDA4-A5A8EEB2FF83}" type="presOf" srcId="{D41FB469-2546-4000-B817-09139AF14297}" destId="{A633E16E-E4C1-4A18-8B7E-E910DEC0306F}" srcOrd="0" destOrd="0" presId="urn:microsoft.com/office/officeart/2016/7/layout/VerticalDownArrowProcess"/>
    <dgm:cxn modelId="{56D0F759-0FE6-4C10-A88B-996E7F4A21C1}" type="presOf" srcId="{23111F9D-CF24-49D7-9FAD-F2DB64F67AA6}" destId="{E0A7EEAB-2CD4-4FF0-A047-E95738656D07}" srcOrd="0" destOrd="0" presId="urn:microsoft.com/office/officeart/2016/7/layout/VerticalDownArrowProcess"/>
    <dgm:cxn modelId="{E7357196-B602-4B8B-B75D-D8540A370BBD}" type="presOf" srcId="{F5FAAE20-72E2-49DB-BA9B-ECC2CCE95162}" destId="{6BA37CF4-718C-4562-A1A6-941BC2B427A1}" srcOrd="1" destOrd="0" presId="urn:microsoft.com/office/officeart/2016/7/layout/VerticalDownArrowProcess"/>
    <dgm:cxn modelId="{B3F263A1-EFC0-471B-AB2F-266F3B58F7DF}" type="presOf" srcId="{2C0CED9F-C137-40B2-BC46-468E352F1A13}" destId="{43058179-A62E-4556-BD11-D0CF9075445C}" srcOrd="0" destOrd="0" presId="urn:microsoft.com/office/officeart/2016/7/layout/VerticalDownArrowProcess"/>
    <dgm:cxn modelId="{6251DCA4-CBBD-4015-9EBF-5F754264DEA8}" srcId="{2C0CED9F-C137-40B2-BC46-468E352F1A13}" destId="{F5FAAE20-72E2-49DB-BA9B-ECC2CCE95162}" srcOrd="3" destOrd="0" parTransId="{5B0532EE-2051-479B-91CD-23F00D67A01D}" sibTransId="{F4CE5A9F-68A0-47E5-A92B-797EE5352367}"/>
    <dgm:cxn modelId="{7500A2A8-8F5D-4405-A712-D3FA48575A5E}" srcId="{6505CA4C-BE1A-4508-873F-10CF1B782DBE}" destId="{D41FB469-2546-4000-B817-09139AF14297}" srcOrd="0" destOrd="0" parTransId="{62873E5A-6E91-4182-AF39-07C0AFA0CCBF}" sibTransId="{6E6F846E-0A30-47DC-B57A-1526F918C3D8}"/>
    <dgm:cxn modelId="{5FE26FBC-CC42-4957-B13F-9A301613D927}" srcId="{2C0CED9F-C137-40B2-BC46-468E352F1A13}" destId="{0F5B3F3C-3262-4067-9997-D95C53519FCB}" srcOrd="4" destOrd="0" parTransId="{7F24D1A5-9B51-4115-868D-92965AF897AC}" sibTransId="{14320414-C1D6-4BFA-AD71-7F9C426BBFDF}"/>
    <dgm:cxn modelId="{76BE40BD-0F04-4547-9235-9D7F9F4C6D45}" srcId="{F5FAAE20-72E2-49DB-BA9B-ECC2CCE95162}" destId="{DE1D114B-171B-4092-BEC4-DC603DD0F056}" srcOrd="0" destOrd="0" parTransId="{5DC6F1F4-B27E-410E-B331-FE2C56BECDEC}" sibTransId="{215E74AC-4592-4DCE-BA8D-E4F5E9FE912C}"/>
    <dgm:cxn modelId="{597B7CBF-A473-4A7E-BBED-95974DEBC643}" srcId="{B4DC43A7-2F9C-476D-BF1C-2AB9CCA2F2BB}" destId="{8F751E71-B4A4-4BA9-B144-5D767EE982D2}" srcOrd="0" destOrd="0" parTransId="{FEA9547B-ED30-49CF-AA5E-A0E9C3E36EE1}" sibTransId="{AE9B7923-EF26-4938-9514-F38734BF3447}"/>
    <dgm:cxn modelId="{66F8D7C2-5CFF-44B5-B36F-94711AEB4693}" type="presOf" srcId="{B16F8C09-44EF-4B01-8161-8D6C3418A563}" destId="{05929749-7D32-4170-8ED7-ABF2C12430D7}" srcOrd="0" destOrd="0" presId="urn:microsoft.com/office/officeart/2016/7/layout/VerticalDownArrowProcess"/>
    <dgm:cxn modelId="{3ABE3CE9-9D64-47AE-A33D-5FD1B0F05E32}" srcId="{2C0CED9F-C137-40B2-BC46-468E352F1A13}" destId="{330A69BD-B2AD-41F9-8724-62505A726DD6}" srcOrd="2" destOrd="0" parTransId="{653E0272-B8FC-44B9-9DAE-F760A0D06CBC}" sibTransId="{6F9F1154-45CA-450D-8747-4E811405DB3E}"/>
    <dgm:cxn modelId="{39A2DFEA-5333-4B3A-AABA-F7F3B19C9468}" type="presOf" srcId="{86224E9E-0394-47A5-8B6F-8FB957481A49}" destId="{E2D8A153-E9C7-4FC4-A6FD-711C2ED8602C}" srcOrd="0" destOrd="0" presId="urn:microsoft.com/office/officeart/2016/7/layout/VerticalDownArrowProcess"/>
    <dgm:cxn modelId="{CE6D2DF6-6161-4480-9B08-A20A6036C61D}" type="presOf" srcId="{F5FAAE20-72E2-49DB-BA9B-ECC2CCE95162}" destId="{3BA78091-446A-4A2E-8D12-435B31819E5F}" srcOrd="0" destOrd="0" presId="urn:microsoft.com/office/officeart/2016/7/layout/VerticalDownArrowProcess"/>
    <dgm:cxn modelId="{782900FD-899D-4F52-8715-8F0757F3DE76}" type="presOf" srcId="{6505CA4C-BE1A-4508-873F-10CF1B782DBE}" destId="{E16E4BBA-741B-445C-A871-8088CD63DF77}" srcOrd="0" destOrd="0" presId="urn:microsoft.com/office/officeart/2016/7/layout/VerticalDownArrowProcess"/>
    <dgm:cxn modelId="{D3FFBE0C-75CB-4331-A2FA-EADF6733C6F7}" type="presParOf" srcId="{43058179-A62E-4556-BD11-D0CF9075445C}" destId="{EA94AD04-77EF-4EC7-8448-DD4DB8A4202D}" srcOrd="0" destOrd="0" presId="urn:microsoft.com/office/officeart/2016/7/layout/VerticalDownArrowProcess"/>
    <dgm:cxn modelId="{DA70E69C-89FC-4EA6-97E2-410242947E13}" type="presParOf" srcId="{EA94AD04-77EF-4EC7-8448-DD4DB8A4202D}" destId="{1F0638C4-E706-409A-B569-20A40C6AE1F4}" srcOrd="0" destOrd="0" presId="urn:microsoft.com/office/officeart/2016/7/layout/VerticalDownArrowProcess"/>
    <dgm:cxn modelId="{9A18C3AA-3997-4B37-8ED4-A488F23CA135}" type="presParOf" srcId="{EA94AD04-77EF-4EC7-8448-DD4DB8A4202D}" destId="{A722A894-32A0-4F3B-9D9C-DC8086F2BB01}" srcOrd="1" destOrd="0" presId="urn:microsoft.com/office/officeart/2016/7/layout/VerticalDownArrowProcess"/>
    <dgm:cxn modelId="{938238F5-4EDF-4199-BDED-0AFC6EDE0FD3}" type="presParOf" srcId="{43058179-A62E-4556-BD11-D0CF9075445C}" destId="{409663DC-FDA2-427B-BA84-35A63F09D565}" srcOrd="1" destOrd="0" presId="urn:microsoft.com/office/officeart/2016/7/layout/VerticalDownArrowProcess"/>
    <dgm:cxn modelId="{5CE31212-0424-401B-8284-5EBDB79DA2D1}" type="presParOf" srcId="{43058179-A62E-4556-BD11-D0CF9075445C}" destId="{24C7B08C-2E4C-4F06-A30A-E6DE63CD9DAD}" srcOrd="2" destOrd="0" presId="urn:microsoft.com/office/officeart/2016/7/layout/VerticalDownArrowProcess"/>
    <dgm:cxn modelId="{9514CB7E-2E27-4D3D-A73D-747F7592B11B}" type="presParOf" srcId="{24C7B08C-2E4C-4F06-A30A-E6DE63CD9DAD}" destId="{84F88E97-283C-4275-8E7E-E803D440E277}" srcOrd="0" destOrd="0" presId="urn:microsoft.com/office/officeart/2016/7/layout/VerticalDownArrowProcess"/>
    <dgm:cxn modelId="{BEAA47D8-11EE-4907-A03D-18B20956B17F}" type="presParOf" srcId="{24C7B08C-2E4C-4F06-A30A-E6DE63CD9DAD}" destId="{24B4EB02-5FF3-452B-832D-806FA5123276}" srcOrd="1" destOrd="0" presId="urn:microsoft.com/office/officeart/2016/7/layout/VerticalDownArrowProcess"/>
    <dgm:cxn modelId="{AE5BB1BC-86AC-49ED-959E-9EF83CFFB7C1}" type="presParOf" srcId="{24C7B08C-2E4C-4F06-A30A-E6DE63CD9DAD}" destId="{2F6A7CA7-8AFF-42D5-A652-4DC4A1E1FF94}" srcOrd="2" destOrd="0" presId="urn:microsoft.com/office/officeart/2016/7/layout/VerticalDownArrowProcess"/>
    <dgm:cxn modelId="{2FBCE272-D799-494B-8370-CF9CF38CF402}" type="presParOf" srcId="{43058179-A62E-4556-BD11-D0CF9075445C}" destId="{5C0AB28C-DFDE-41D0-9892-41FD55ED6053}" srcOrd="3" destOrd="0" presId="urn:microsoft.com/office/officeart/2016/7/layout/VerticalDownArrowProcess"/>
    <dgm:cxn modelId="{F31C2D08-4F58-4E28-A3AD-5824C5862467}" type="presParOf" srcId="{43058179-A62E-4556-BD11-D0CF9075445C}" destId="{56A775FD-481F-48BF-8981-35297428ECF9}" srcOrd="4" destOrd="0" presId="urn:microsoft.com/office/officeart/2016/7/layout/VerticalDownArrowProcess"/>
    <dgm:cxn modelId="{4BB4F469-9F27-4B4B-838F-A448AABED5E3}" type="presParOf" srcId="{56A775FD-481F-48BF-8981-35297428ECF9}" destId="{3BA78091-446A-4A2E-8D12-435B31819E5F}" srcOrd="0" destOrd="0" presId="urn:microsoft.com/office/officeart/2016/7/layout/VerticalDownArrowProcess"/>
    <dgm:cxn modelId="{AF640816-CF98-4AF2-B5F3-6187DCDFB90D}" type="presParOf" srcId="{56A775FD-481F-48BF-8981-35297428ECF9}" destId="{6BA37CF4-718C-4562-A1A6-941BC2B427A1}" srcOrd="1" destOrd="0" presId="urn:microsoft.com/office/officeart/2016/7/layout/VerticalDownArrowProcess"/>
    <dgm:cxn modelId="{4FC510E0-90DE-4188-B4D8-E883E2C2DF15}" type="presParOf" srcId="{56A775FD-481F-48BF-8981-35297428ECF9}" destId="{6B916AE6-8854-4319-9A1E-CB4C619DA0CC}" srcOrd="2" destOrd="0" presId="urn:microsoft.com/office/officeart/2016/7/layout/VerticalDownArrowProcess"/>
    <dgm:cxn modelId="{C2FAF7E6-7A12-4DA9-92BC-850E5C6FFCE3}" type="presParOf" srcId="{43058179-A62E-4556-BD11-D0CF9075445C}" destId="{EF6CB751-4DF2-4F58-9F92-0ECB9B404CFE}" srcOrd="5" destOrd="0" presId="urn:microsoft.com/office/officeart/2016/7/layout/VerticalDownArrowProcess"/>
    <dgm:cxn modelId="{A772425A-C367-4DB1-BC6D-53F641F639D5}" type="presParOf" srcId="{43058179-A62E-4556-BD11-D0CF9075445C}" destId="{8DE49D28-6DCB-4777-88C0-68C7E6027D32}" srcOrd="6" destOrd="0" presId="urn:microsoft.com/office/officeart/2016/7/layout/VerticalDownArrowProcess"/>
    <dgm:cxn modelId="{F526B175-DFA4-4573-A2C9-AA57CCA59861}" type="presParOf" srcId="{8DE49D28-6DCB-4777-88C0-68C7E6027D32}" destId="{464CD464-3304-44DE-B4DC-95052707F5AA}" srcOrd="0" destOrd="0" presId="urn:microsoft.com/office/officeart/2016/7/layout/VerticalDownArrowProcess"/>
    <dgm:cxn modelId="{F63B1FE7-28DD-457F-9C6D-73BCC1635E34}" type="presParOf" srcId="{8DE49D28-6DCB-4777-88C0-68C7E6027D32}" destId="{B4A73260-6E31-443A-9830-642E3950BF6D}" srcOrd="1" destOrd="0" presId="urn:microsoft.com/office/officeart/2016/7/layout/VerticalDownArrowProcess"/>
    <dgm:cxn modelId="{EEE549C3-3CBC-45E2-9D22-996BC4A48C86}" type="presParOf" srcId="{8DE49D28-6DCB-4777-88C0-68C7E6027D32}" destId="{E2D8A153-E9C7-4FC4-A6FD-711C2ED8602C}" srcOrd="2" destOrd="0" presId="urn:microsoft.com/office/officeart/2016/7/layout/VerticalDownArrowProcess"/>
    <dgm:cxn modelId="{283C81A0-D066-44DD-BEA8-3E29F1C35B78}" type="presParOf" srcId="{43058179-A62E-4556-BD11-D0CF9075445C}" destId="{FE9D69C3-3D38-4F35-98B2-21F042ECE6CE}" srcOrd="7" destOrd="0" presId="urn:microsoft.com/office/officeart/2016/7/layout/VerticalDownArrowProcess"/>
    <dgm:cxn modelId="{68A6A913-33B9-4BBE-8C89-72376C04E760}" type="presParOf" srcId="{43058179-A62E-4556-BD11-D0CF9075445C}" destId="{95EB8A8B-88F4-4E2A-AD86-E7AFE8DDD041}" srcOrd="8" destOrd="0" presId="urn:microsoft.com/office/officeart/2016/7/layout/VerticalDownArrowProcess"/>
    <dgm:cxn modelId="{F234853D-6F03-413C-816E-3AF6BF9273DE}" type="presParOf" srcId="{95EB8A8B-88F4-4E2A-AD86-E7AFE8DDD041}" destId="{E16E4BBA-741B-445C-A871-8088CD63DF77}" srcOrd="0" destOrd="0" presId="urn:microsoft.com/office/officeart/2016/7/layout/VerticalDownArrowProcess"/>
    <dgm:cxn modelId="{9D5C0A02-C9C9-4B87-9584-F336E51669A7}" type="presParOf" srcId="{95EB8A8B-88F4-4E2A-AD86-E7AFE8DDD041}" destId="{D5AA520D-4B12-4D7E-BBFD-03F03CBAA96B}" srcOrd="1" destOrd="0" presId="urn:microsoft.com/office/officeart/2016/7/layout/VerticalDownArrowProcess"/>
    <dgm:cxn modelId="{198F1CDC-4226-4002-910B-A83813ACB99B}" type="presParOf" srcId="{95EB8A8B-88F4-4E2A-AD86-E7AFE8DDD041}" destId="{A633E16E-E4C1-4A18-8B7E-E910DEC0306F}" srcOrd="2" destOrd="0" presId="urn:microsoft.com/office/officeart/2016/7/layout/VerticalDownArrowProcess"/>
    <dgm:cxn modelId="{AB7B3316-40EE-4C51-AC8A-D361B35C12D2}" type="presParOf" srcId="{43058179-A62E-4556-BD11-D0CF9075445C}" destId="{A9D6BAE2-F4BB-4EBE-8D62-24FC99C78F1E}" srcOrd="9" destOrd="0" presId="urn:microsoft.com/office/officeart/2016/7/layout/VerticalDownArrowProcess"/>
    <dgm:cxn modelId="{8C359DFE-FDDB-4A21-8D78-537D18C77CA8}" type="presParOf" srcId="{43058179-A62E-4556-BD11-D0CF9075445C}" destId="{EB1BF54B-D961-4732-85BC-754FF7AC1231}" srcOrd="10" destOrd="0" presId="urn:microsoft.com/office/officeart/2016/7/layout/VerticalDownArrowProcess"/>
    <dgm:cxn modelId="{42F1B052-9C98-4852-8172-5E4DCA368B50}" type="presParOf" srcId="{EB1BF54B-D961-4732-85BC-754FF7AC1231}" destId="{05929749-7D32-4170-8ED7-ABF2C12430D7}" srcOrd="0" destOrd="0" presId="urn:microsoft.com/office/officeart/2016/7/layout/VerticalDownArrowProcess"/>
    <dgm:cxn modelId="{ED7E3166-6118-41F7-830A-BEEEB2295606}" type="presParOf" srcId="{EB1BF54B-D961-4732-85BC-754FF7AC1231}" destId="{19C4F490-673F-484B-8DCB-00DAB658DD36}" srcOrd="1" destOrd="0" presId="urn:microsoft.com/office/officeart/2016/7/layout/VerticalDownArrowProcess"/>
    <dgm:cxn modelId="{4382DBDC-B7E2-4DFB-8A75-0A328C072A8E}" type="presParOf" srcId="{EB1BF54B-D961-4732-85BC-754FF7AC1231}" destId="{E0A7EEAB-2CD4-4FF0-A047-E95738656D0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2F2AC8-0070-4537-A235-CB20CB02D419}" type="doc">
      <dgm:prSet loTypeId="urn:microsoft.com/office/officeart/2008/layout/LinedList" loCatId="list" qsTypeId="urn:microsoft.com/office/officeart/2005/8/quickstyle/simple4" qsCatId="simple" csTypeId="urn:microsoft.com/office/officeart/2005/8/colors/accent4_2" csCatId="accent4"/>
      <dgm:spPr/>
      <dgm:t>
        <a:bodyPr/>
        <a:lstStyle/>
        <a:p>
          <a:endParaRPr lang="en-US"/>
        </a:p>
      </dgm:t>
    </dgm:pt>
    <dgm:pt modelId="{9DE475EE-AE32-4F28-9BFE-6184379CAE0E}">
      <dgm:prSet/>
      <dgm:spPr/>
      <dgm:t>
        <a:bodyPr/>
        <a:lstStyle/>
        <a:p>
          <a:r>
            <a:rPr lang="en-US" dirty="0"/>
            <a:t>At Willow Bank we monitor every child’s attendance and punctuality very closely to ensure the children maximise every learning opportunity.</a:t>
          </a:r>
        </a:p>
      </dgm:t>
    </dgm:pt>
    <dgm:pt modelId="{71765B91-A1C8-4A03-A8A3-89CCAC1FD3C5}" type="parTrans" cxnId="{F068E54E-40AE-47E9-9C66-5708D3D6E3A4}">
      <dgm:prSet/>
      <dgm:spPr/>
      <dgm:t>
        <a:bodyPr/>
        <a:lstStyle/>
        <a:p>
          <a:endParaRPr lang="en-US"/>
        </a:p>
      </dgm:t>
    </dgm:pt>
    <dgm:pt modelId="{72A7567D-3F96-4012-A81A-CE46783688EE}" type="sibTrans" cxnId="{F068E54E-40AE-47E9-9C66-5708D3D6E3A4}">
      <dgm:prSet/>
      <dgm:spPr/>
      <dgm:t>
        <a:bodyPr/>
        <a:lstStyle/>
        <a:p>
          <a:endParaRPr lang="en-US"/>
        </a:p>
      </dgm:t>
    </dgm:pt>
    <dgm:pt modelId="{7459881B-5408-44B0-9381-46FFFA5CCA98}">
      <dgm:prSet/>
      <dgm:spPr/>
      <dgm:t>
        <a:bodyPr/>
        <a:lstStyle/>
        <a:p>
          <a:r>
            <a:rPr lang="en-US" dirty="0"/>
            <a:t>Please ensure your child is in school on time every day. Gates open at </a:t>
          </a:r>
          <a:r>
            <a:rPr lang="en-US" b="1" dirty="0"/>
            <a:t>8:40am</a:t>
          </a:r>
          <a:r>
            <a:rPr lang="en-US" dirty="0"/>
            <a:t> and are closed at </a:t>
          </a:r>
          <a:r>
            <a:rPr lang="en-US" b="1" dirty="0"/>
            <a:t>8:50am.</a:t>
          </a:r>
          <a:r>
            <a:rPr lang="en-US" dirty="0"/>
            <a:t> </a:t>
          </a:r>
        </a:p>
      </dgm:t>
    </dgm:pt>
    <dgm:pt modelId="{0E1A4989-B480-4F19-9783-CCE0E8DC5F85}" type="parTrans" cxnId="{DD342B6B-732C-497D-8E17-0F9F72D5785F}">
      <dgm:prSet/>
      <dgm:spPr/>
      <dgm:t>
        <a:bodyPr/>
        <a:lstStyle/>
        <a:p>
          <a:endParaRPr lang="en-US"/>
        </a:p>
      </dgm:t>
    </dgm:pt>
    <dgm:pt modelId="{A3095957-06B4-4F71-A789-46E7882FB2B7}" type="sibTrans" cxnId="{DD342B6B-732C-497D-8E17-0F9F72D5785F}">
      <dgm:prSet/>
      <dgm:spPr/>
      <dgm:t>
        <a:bodyPr/>
        <a:lstStyle/>
        <a:p>
          <a:endParaRPr lang="en-US"/>
        </a:p>
      </dgm:t>
    </dgm:pt>
    <dgm:pt modelId="{5EEE848A-5213-4BE5-8288-8A13C0D19150}">
      <dgm:prSet/>
      <dgm:spPr/>
      <dgm:t>
        <a:bodyPr/>
        <a:lstStyle/>
        <a:p>
          <a:r>
            <a:rPr lang="en-US" dirty="0"/>
            <a:t>Arriving to school on time is very important as this will create good habits for the future and establish positive routines. It also ensures other children in the class are not disrupted who have already settled down to their learning.</a:t>
          </a:r>
        </a:p>
      </dgm:t>
    </dgm:pt>
    <dgm:pt modelId="{00142570-44FD-4A7D-BF8D-486C8A0793BE}" type="parTrans" cxnId="{CB9F0813-C0FD-423F-86C5-14CA8AEBE555}">
      <dgm:prSet/>
      <dgm:spPr/>
      <dgm:t>
        <a:bodyPr/>
        <a:lstStyle/>
        <a:p>
          <a:endParaRPr lang="en-US"/>
        </a:p>
      </dgm:t>
    </dgm:pt>
    <dgm:pt modelId="{2AC99382-4526-4BDB-9A35-1D43BBF7C601}" type="sibTrans" cxnId="{CB9F0813-C0FD-423F-86C5-14CA8AEBE555}">
      <dgm:prSet/>
      <dgm:spPr/>
      <dgm:t>
        <a:bodyPr/>
        <a:lstStyle/>
        <a:p>
          <a:endParaRPr lang="en-US"/>
        </a:p>
      </dgm:t>
    </dgm:pt>
    <dgm:pt modelId="{87325D02-D32B-48CC-826F-84C6E19FE7EC}" type="pres">
      <dgm:prSet presAssocID="{E32F2AC8-0070-4537-A235-CB20CB02D419}" presName="vert0" presStyleCnt="0">
        <dgm:presLayoutVars>
          <dgm:dir/>
          <dgm:animOne val="branch"/>
          <dgm:animLvl val="lvl"/>
        </dgm:presLayoutVars>
      </dgm:prSet>
      <dgm:spPr/>
    </dgm:pt>
    <dgm:pt modelId="{5D036AC1-5FFF-4699-8A34-8985DF621AD8}" type="pres">
      <dgm:prSet presAssocID="{9DE475EE-AE32-4F28-9BFE-6184379CAE0E}" presName="thickLine" presStyleLbl="alignNode1" presStyleIdx="0" presStyleCnt="3"/>
      <dgm:spPr/>
    </dgm:pt>
    <dgm:pt modelId="{28816146-C358-4511-BCA9-AEB1ECBE59C7}" type="pres">
      <dgm:prSet presAssocID="{9DE475EE-AE32-4F28-9BFE-6184379CAE0E}" presName="horz1" presStyleCnt="0"/>
      <dgm:spPr/>
    </dgm:pt>
    <dgm:pt modelId="{5AD744F2-0475-4C00-8703-2ED0B4800388}" type="pres">
      <dgm:prSet presAssocID="{9DE475EE-AE32-4F28-9BFE-6184379CAE0E}" presName="tx1" presStyleLbl="revTx" presStyleIdx="0" presStyleCnt="3"/>
      <dgm:spPr/>
    </dgm:pt>
    <dgm:pt modelId="{3A1BBCC5-9BE2-4B1E-9041-D9288ABCD186}" type="pres">
      <dgm:prSet presAssocID="{9DE475EE-AE32-4F28-9BFE-6184379CAE0E}" presName="vert1" presStyleCnt="0"/>
      <dgm:spPr/>
    </dgm:pt>
    <dgm:pt modelId="{406477DE-5230-4334-977A-443F6E0A0552}" type="pres">
      <dgm:prSet presAssocID="{7459881B-5408-44B0-9381-46FFFA5CCA98}" presName="thickLine" presStyleLbl="alignNode1" presStyleIdx="1" presStyleCnt="3"/>
      <dgm:spPr/>
    </dgm:pt>
    <dgm:pt modelId="{43E62068-2281-4F0F-B39B-23ADD2A161C3}" type="pres">
      <dgm:prSet presAssocID="{7459881B-5408-44B0-9381-46FFFA5CCA98}" presName="horz1" presStyleCnt="0"/>
      <dgm:spPr/>
    </dgm:pt>
    <dgm:pt modelId="{F64E56CA-5A86-4DD1-90F9-446C7150E855}" type="pres">
      <dgm:prSet presAssocID="{7459881B-5408-44B0-9381-46FFFA5CCA98}" presName="tx1" presStyleLbl="revTx" presStyleIdx="1" presStyleCnt="3"/>
      <dgm:spPr/>
    </dgm:pt>
    <dgm:pt modelId="{086B8289-F7D4-4F02-BC54-0CC30C030051}" type="pres">
      <dgm:prSet presAssocID="{7459881B-5408-44B0-9381-46FFFA5CCA98}" presName="vert1" presStyleCnt="0"/>
      <dgm:spPr/>
    </dgm:pt>
    <dgm:pt modelId="{D3F81459-7A7D-4E8C-88F0-E8B2E2B6925D}" type="pres">
      <dgm:prSet presAssocID="{5EEE848A-5213-4BE5-8288-8A13C0D19150}" presName="thickLine" presStyleLbl="alignNode1" presStyleIdx="2" presStyleCnt="3"/>
      <dgm:spPr/>
    </dgm:pt>
    <dgm:pt modelId="{92062195-FAF6-4F2A-A243-9BD206924723}" type="pres">
      <dgm:prSet presAssocID="{5EEE848A-5213-4BE5-8288-8A13C0D19150}" presName="horz1" presStyleCnt="0"/>
      <dgm:spPr/>
    </dgm:pt>
    <dgm:pt modelId="{BC909A78-92D0-43E2-BFD3-605576CE0921}" type="pres">
      <dgm:prSet presAssocID="{5EEE848A-5213-4BE5-8288-8A13C0D19150}" presName="tx1" presStyleLbl="revTx" presStyleIdx="2" presStyleCnt="3"/>
      <dgm:spPr/>
    </dgm:pt>
    <dgm:pt modelId="{BC897543-8CE8-498E-8B52-DD2001F70C9B}" type="pres">
      <dgm:prSet presAssocID="{5EEE848A-5213-4BE5-8288-8A13C0D19150}" presName="vert1" presStyleCnt="0"/>
      <dgm:spPr/>
    </dgm:pt>
  </dgm:ptLst>
  <dgm:cxnLst>
    <dgm:cxn modelId="{CB9F0813-C0FD-423F-86C5-14CA8AEBE555}" srcId="{E32F2AC8-0070-4537-A235-CB20CB02D419}" destId="{5EEE848A-5213-4BE5-8288-8A13C0D19150}" srcOrd="2" destOrd="0" parTransId="{00142570-44FD-4A7D-BF8D-486C8A0793BE}" sibTransId="{2AC99382-4526-4BDB-9A35-1D43BBF7C601}"/>
    <dgm:cxn modelId="{3BD8683A-9841-40D2-9E64-FC1CC5263C4A}" type="presOf" srcId="{5EEE848A-5213-4BE5-8288-8A13C0D19150}" destId="{BC909A78-92D0-43E2-BFD3-605576CE0921}" srcOrd="0" destOrd="0" presId="urn:microsoft.com/office/officeart/2008/layout/LinedList"/>
    <dgm:cxn modelId="{D4191644-51D7-426E-A469-B092B3B234ED}" type="presOf" srcId="{9DE475EE-AE32-4F28-9BFE-6184379CAE0E}" destId="{5AD744F2-0475-4C00-8703-2ED0B4800388}" srcOrd="0" destOrd="0" presId="urn:microsoft.com/office/officeart/2008/layout/LinedList"/>
    <dgm:cxn modelId="{DD342B6B-732C-497D-8E17-0F9F72D5785F}" srcId="{E32F2AC8-0070-4537-A235-CB20CB02D419}" destId="{7459881B-5408-44B0-9381-46FFFA5CCA98}" srcOrd="1" destOrd="0" parTransId="{0E1A4989-B480-4F19-9783-CCE0E8DC5F85}" sibTransId="{A3095957-06B4-4F71-A789-46E7882FB2B7}"/>
    <dgm:cxn modelId="{F068E54E-40AE-47E9-9C66-5708D3D6E3A4}" srcId="{E32F2AC8-0070-4537-A235-CB20CB02D419}" destId="{9DE475EE-AE32-4F28-9BFE-6184379CAE0E}" srcOrd="0" destOrd="0" parTransId="{71765B91-A1C8-4A03-A8A3-89CCAC1FD3C5}" sibTransId="{72A7567D-3F96-4012-A81A-CE46783688EE}"/>
    <dgm:cxn modelId="{0BB60B99-11C8-4FC7-AB0E-7EC35C346990}" type="presOf" srcId="{E32F2AC8-0070-4537-A235-CB20CB02D419}" destId="{87325D02-D32B-48CC-826F-84C6E19FE7EC}" srcOrd="0" destOrd="0" presId="urn:microsoft.com/office/officeart/2008/layout/LinedList"/>
    <dgm:cxn modelId="{400B52C1-62BA-4F73-AED3-528D11960874}" type="presOf" srcId="{7459881B-5408-44B0-9381-46FFFA5CCA98}" destId="{F64E56CA-5A86-4DD1-90F9-446C7150E855}" srcOrd="0" destOrd="0" presId="urn:microsoft.com/office/officeart/2008/layout/LinedList"/>
    <dgm:cxn modelId="{AB2593A0-4C94-4D77-BF5C-DC9AF9BC2E10}" type="presParOf" srcId="{87325D02-D32B-48CC-826F-84C6E19FE7EC}" destId="{5D036AC1-5FFF-4699-8A34-8985DF621AD8}" srcOrd="0" destOrd="0" presId="urn:microsoft.com/office/officeart/2008/layout/LinedList"/>
    <dgm:cxn modelId="{4BEF3179-6D3C-477A-8FED-F02F35849C5C}" type="presParOf" srcId="{87325D02-D32B-48CC-826F-84C6E19FE7EC}" destId="{28816146-C358-4511-BCA9-AEB1ECBE59C7}" srcOrd="1" destOrd="0" presId="urn:microsoft.com/office/officeart/2008/layout/LinedList"/>
    <dgm:cxn modelId="{6122BDE0-1C97-4137-9F6E-E69A86065305}" type="presParOf" srcId="{28816146-C358-4511-BCA9-AEB1ECBE59C7}" destId="{5AD744F2-0475-4C00-8703-2ED0B4800388}" srcOrd="0" destOrd="0" presId="urn:microsoft.com/office/officeart/2008/layout/LinedList"/>
    <dgm:cxn modelId="{9FEF460D-BFB0-440D-8E2F-94A8B5C8D065}" type="presParOf" srcId="{28816146-C358-4511-BCA9-AEB1ECBE59C7}" destId="{3A1BBCC5-9BE2-4B1E-9041-D9288ABCD186}" srcOrd="1" destOrd="0" presId="urn:microsoft.com/office/officeart/2008/layout/LinedList"/>
    <dgm:cxn modelId="{CA3C308C-0C97-412E-BB31-AEF372CA0992}" type="presParOf" srcId="{87325D02-D32B-48CC-826F-84C6E19FE7EC}" destId="{406477DE-5230-4334-977A-443F6E0A0552}" srcOrd="2" destOrd="0" presId="urn:microsoft.com/office/officeart/2008/layout/LinedList"/>
    <dgm:cxn modelId="{596213E8-DA9B-4115-8919-7F907C708A87}" type="presParOf" srcId="{87325D02-D32B-48CC-826F-84C6E19FE7EC}" destId="{43E62068-2281-4F0F-B39B-23ADD2A161C3}" srcOrd="3" destOrd="0" presId="urn:microsoft.com/office/officeart/2008/layout/LinedList"/>
    <dgm:cxn modelId="{23C48A56-B515-4332-81EC-3B77F864989F}" type="presParOf" srcId="{43E62068-2281-4F0F-B39B-23ADD2A161C3}" destId="{F64E56CA-5A86-4DD1-90F9-446C7150E855}" srcOrd="0" destOrd="0" presId="urn:microsoft.com/office/officeart/2008/layout/LinedList"/>
    <dgm:cxn modelId="{6B032CC5-BA24-461D-94C4-94605A8AFE78}" type="presParOf" srcId="{43E62068-2281-4F0F-B39B-23ADD2A161C3}" destId="{086B8289-F7D4-4F02-BC54-0CC30C030051}" srcOrd="1" destOrd="0" presId="urn:microsoft.com/office/officeart/2008/layout/LinedList"/>
    <dgm:cxn modelId="{5B12BF00-D27B-4599-85D6-8A28A608B87B}" type="presParOf" srcId="{87325D02-D32B-48CC-826F-84C6E19FE7EC}" destId="{D3F81459-7A7D-4E8C-88F0-E8B2E2B6925D}" srcOrd="4" destOrd="0" presId="urn:microsoft.com/office/officeart/2008/layout/LinedList"/>
    <dgm:cxn modelId="{E644C8E6-6CF4-4490-99C9-A1F9163D5931}" type="presParOf" srcId="{87325D02-D32B-48CC-826F-84C6E19FE7EC}" destId="{92062195-FAF6-4F2A-A243-9BD206924723}" srcOrd="5" destOrd="0" presId="urn:microsoft.com/office/officeart/2008/layout/LinedList"/>
    <dgm:cxn modelId="{7228CF8C-B20C-49E3-9E31-0B345096EF10}" type="presParOf" srcId="{92062195-FAF6-4F2A-A243-9BD206924723}" destId="{BC909A78-92D0-43E2-BFD3-605576CE0921}" srcOrd="0" destOrd="0" presId="urn:microsoft.com/office/officeart/2008/layout/LinedList"/>
    <dgm:cxn modelId="{3B66F5DB-B48D-4ADE-BD22-1EC311EFD1C4}" type="presParOf" srcId="{92062195-FAF6-4F2A-A243-9BD206924723}" destId="{BC897543-8CE8-498E-8B52-DD2001F70C9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05BD10-62C2-4CBB-AAAA-85E817BDE7E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8AF7AF4-8A67-464C-B0BB-57DB56BB5B79}">
      <dgm:prSet/>
      <dgm:spPr/>
      <dgm:t>
        <a:bodyPr/>
        <a:lstStyle/>
        <a:p>
          <a:r>
            <a:rPr lang="en-US" dirty="0"/>
            <a:t>If your child is ill and unable to come to school, please phone the school office from 8:00am in the morning to inform us of the reason your child is absent. We will call you if we do not receive a phone call.</a:t>
          </a:r>
        </a:p>
      </dgm:t>
    </dgm:pt>
    <dgm:pt modelId="{1B2B8620-88E2-4EAF-818C-DF9DFF254889}" type="parTrans" cxnId="{AA29E53C-A49A-491A-BB01-7F21F9BB584D}">
      <dgm:prSet/>
      <dgm:spPr/>
      <dgm:t>
        <a:bodyPr/>
        <a:lstStyle/>
        <a:p>
          <a:endParaRPr lang="en-US"/>
        </a:p>
      </dgm:t>
    </dgm:pt>
    <dgm:pt modelId="{8924461D-1FB6-4435-BF47-1E5882803503}" type="sibTrans" cxnId="{AA29E53C-A49A-491A-BB01-7F21F9BB584D}">
      <dgm:prSet/>
      <dgm:spPr/>
      <dgm:t>
        <a:bodyPr/>
        <a:lstStyle/>
        <a:p>
          <a:endParaRPr lang="en-US"/>
        </a:p>
      </dgm:t>
    </dgm:pt>
    <dgm:pt modelId="{2D0856C9-440F-4EFA-9858-5917C21E1C15}">
      <dgm:prSet/>
      <dgm:spPr/>
      <dgm:t>
        <a:bodyPr/>
        <a:lstStyle/>
        <a:p>
          <a:r>
            <a:rPr lang="en-US" dirty="0"/>
            <a:t>During the academic year </a:t>
          </a:r>
          <a:r>
            <a:rPr lang="en-US" b="1" dirty="0"/>
            <a:t>Mrs Edgar</a:t>
          </a:r>
          <a:r>
            <a:rPr lang="en-US" dirty="0"/>
            <a:t>, our </a:t>
          </a:r>
          <a:r>
            <a:rPr lang="en-US" b="1" dirty="0"/>
            <a:t>Community Liaison Officer</a:t>
          </a:r>
          <a:r>
            <a:rPr lang="en-US" dirty="0"/>
            <a:t>, will be monitoring and tracking pupils’ attendance. Our aim is to work together with children and parents in order to ensure high attendance across the whole school. This will result in your child getting the most from their education and lead them to future success. </a:t>
          </a:r>
        </a:p>
      </dgm:t>
    </dgm:pt>
    <dgm:pt modelId="{A2EAD8C9-0AEE-4921-838C-DA37FA3F62CD}" type="parTrans" cxnId="{A1D0B6A5-01FE-44A0-8838-2C3BCC274F6C}">
      <dgm:prSet/>
      <dgm:spPr/>
      <dgm:t>
        <a:bodyPr/>
        <a:lstStyle/>
        <a:p>
          <a:endParaRPr lang="en-US"/>
        </a:p>
      </dgm:t>
    </dgm:pt>
    <dgm:pt modelId="{78D0B05B-26C6-4522-85E6-0FBC025BB208}" type="sibTrans" cxnId="{A1D0B6A5-01FE-44A0-8838-2C3BCC274F6C}">
      <dgm:prSet/>
      <dgm:spPr/>
      <dgm:t>
        <a:bodyPr/>
        <a:lstStyle/>
        <a:p>
          <a:endParaRPr lang="en-US"/>
        </a:p>
      </dgm:t>
    </dgm:pt>
    <dgm:pt modelId="{724EDEE7-5A8E-4F63-820F-885F588A6493}">
      <dgm:prSet/>
      <dgm:spPr/>
      <dgm:t>
        <a:bodyPr/>
        <a:lstStyle/>
        <a:p>
          <a:r>
            <a:rPr lang="en-US" dirty="0"/>
            <a:t>Please be aware that in accordance with our policy on absence during term time, if you take your child out of school for an unauthorised absence during term time, it is possible that a Penalty Notice will be issued to each parent for each child taken out of school, as stipulated in the Education (Penalty Notices) (England) Regulations 2007. </a:t>
          </a:r>
        </a:p>
      </dgm:t>
    </dgm:pt>
    <dgm:pt modelId="{364BE366-FE79-47E1-9076-F2AB09B92ADA}" type="parTrans" cxnId="{54F7CE71-DBA6-45E7-BC04-EA43D6E8C521}">
      <dgm:prSet/>
      <dgm:spPr/>
      <dgm:t>
        <a:bodyPr/>
        <a:lstStyle/>
        <a:p>
          <a:endParaRPr lang="en-US"/>
        </a:p>
      </dgm:t>
    </dgm:pt>
    <dgm:pt modelId="{DFF4ECEF-0311-451D-9C63-A8D599E6BC7A}" type="sibTrans" cxnId="{54F7CE71-DBA6-45E7-BC04-EA43D6E8C521}">
      <dgm:prSet/>
      <dgm:spPr/>
      <dgm:t>
        <a:bodyPr/>
        <a:lstStyle/>
        <a:p>
          <a:endParaRPr lang="en-US"/>
        </a:p>
      </dgm:t>
    </dgm:pt>
    <dgm:pt modelId="{23FE2B23-3995-4D12-8613-0F311B3A4501}" type="pres">
      <dgm:prSet presAssocID="{BA05BD10-62C2-4CBB-AAAA-85E817BDE7E2}" presName="linear" presStyleCnt="0">
        <dgm:presLayoutVars>
          <dgm:animLvl val="lvl"/>
          <dgm:resizeHandles val="exact"/>
        </dgm:presLayoutVars>
      </dgm:prSet>
      <dgm:spPr/>
    </dgm:pt>
    <dgm:pt modelId="{9A2FC1F0-B727-4ABF-AB3A-649A488820AF}" type="pres">
      <dgm:prSet presAssocID="{08AF7AF4-8A67-464C-B0BB-57DB56BB5B79}" presName="parentText" presStyleLbl="node1" presStyleIdx="0" presStyleCnt="3">
        <dgm:presLayoutVars>
          <dgm:chMax val="0"/>
          <dgm:bulletEnabled val="1"/>
        </dgm:presLayoutVars>
      </dgm:prSet>
      <dgm:spPr/>
    </dgm:pt>
    <dgm:pt modelId="{36C4744E-88BF-466D-8677-2F14FAC5E177}" type="pres">
      <dgm:prSet presAssocID="{8924461D-1FB6-4435-BF47-1E5882803503}" presName="spacer" presStyleCnt="0"/>
      <dgm:spPr/>
    </dgm:pt>
    <dgm:pt modelId="{2B36DBCD-E2F5-4C87-8A29-427DA844F5D7}" type="pres">
      <dgm:prSet presAssocID="{2D0856C9-440F-4EFA-9858-5917C21E1C15}" presName="parentText" presStyleLbl="node1" presStyleIdx="1" presStyleCnt="3">
        <dgm:presLayoutVars>
          <dgm:chMax val="0"/>
          <dgm:bulletEnabled val="1"/>
        </dgm:presLayoutVars>
      </dgm:prSet>
      <dgm:spPr/>
    </dgm:pt>
    <dgm:pt modelId="{106E8649-906E-4FE8-948B-877F824FAA62}" type="pres">
      <dgm:prSet presAssocID="{78D0B05B-26C6-4522-85E6-0FBC025BB208}" presName="spacer" presStyleCnt="0"/>
      <dgm:spPr/>
    </dgm:pt>
    <dgm:pt modelId="{971DACE1-ED76-4C8C-9428-2EA1AD3AB2E5}" type="pres">
      <dgm:prSet presAssocID="{724EDEE7-5A8E-4F63-820F-885F588A6493}" presName="parentText" presStyleLbl="node1" presStyleIdx="2" presStyleCnt="3">
        <dgm:presLayoutVars>
          <dgm:chMax val="0"/>
          <dgm:bulletEnabled val="1"/>
        </dgm:presLayoutVars>
      </dgm:prSet>
      <dgm:spPr/>
    </dgm:pt>
  </dgm:ptLst>
  <dgm:cxnLst>
    <dgm:cxn modelId="{0F76CD20-94A9-4C0E-8AEB-6EB96305244C}" type="presOf" srcId="{2D0856C9-440F-4EFA-9858-5917C21E1C15}" destId="{2B36DBCD-E2F5-4C87-8A29-427DA844F5D7}" srcOrd="0" destOrd="0" presId="urn:microsoft.com/office/officeart/2005/8/layout/vList2"/>
    <dgm:cxn modelId="{85F1D52D-D44B-43F5-A013-0AE61E8C043E}" type="presOf" srcId="{BA05BD10-62C2-4CBB-AAAA-85E817BDE7E2}" destId="{23FE2B23-3995-4D12-8613-0F311B3A4501}" srcOrd="0" destOrd="0" presId="urn:microsoft.com/office/officeart/2005/8/layout/vList2"/>
    <dgm:cxn modelId="{EAACBE3C-AF81-4D88-B4DA-FA16D1D00C37}" type="presOf" srcId="{08AF7AF4-8A67-464C-B0BB-57DB56BB5B79}" destId="{9A2FC1F0-B727-4ABF-AB3A-649A488820AF}" srcOrd="0" destOrd="0" presId="urn:microsoft.com/office/officeart/2005/8/layout/vList2"/>
    <dgm:cxn modelId="{AA29E53C-A49A-491A-BB01-7F21F9BB584D}" srcId="{BA05BD10-62C2-4CBB-AAAA-85E817BDE7E2}" destId="{08AF7AF4-8A67-464C-B0BB-57DB56BB5B79}" srcOrd="0" destOrd="0" parTransId="{1B2B8620-88E2-4EAF-818C-DF9DFF254889}" sibTransId="{8924461D-1FB6-4435-BF47-1E5882803503}"/>
    <dgm:cxn modelId="{9027D14C-5D0F-4295-847B-B379B8889B47}" type="presOf" srcId="{724EDEE7-5A8E-4F63-820F-885F588A6493}" destId="{971DACE1-ED76-4C8C-9428-2EA1AD3AB2E5}" srcOrd="0" destOrd="0" presId="urn:microsoft.com/office/officeart/2005/8/layout/vList2"/>
    <dgm:cxn modelId="{54F7CE71-DBA6-45E7-BC04-EA43D6E8C521}" srcId="{BA05BD10-62C2-4CBB-AAAA-85E817BDE7E2}" destId="{724EDEE7-5A8E-4F63-820F-885F588A6493}" srcOrd="2" destOrd="0" parTransId="{364BE366-FE79-47E1-9076-F2AB09B92ADA}" sibTransId="{DFF4ECEF-0311-451D-9C63-A8D599E6BC7A}"/>
    <dgm:cxn modelId="{A1D0B6A5-01FE-44A0-8838-2C3BCC274F6C}" srcId="{BA05BD10-62C2-4CBB-AAAA-85E817BDE7E2}" destId="{2D0856C9-440F-4EFA-9858-5917C21E1C15}" srcOrd="1" destOrd="0" parTransId="{A2EAD8C9-0AEE-4921-838C-DA37FA3F62CD}" sibTransId="{78D0B05B-26C6-4522-85E6-0FBC025BB208}"/>
    <dgm:cxn modelId="{3797E229-4389-4CE3-ADBE-DEC2479D531E}" type="presParOf" srcId="{23FE2B23-3995-4D12-8613-0F311B3A4501}" destId="{9A2FC1F0-B727-4ABF-AB3A-649A488820AF}" srcOrd="0" destOrd="0" presId="urn:microsoft.com/office/officeart/2005/8/layout/vList2"/>
    <dgm:cxn modelId="{29DFEB8B-19EB-49C2-86F8-5D8FAFF1BDEE}" type="presParOf" srcId="{23FE2B23-3995-4D12-8613-0F311B3A4501}" destId="{36C4744E-88BF-466D-8677-2F14FAC5E177}" srcOrd="1" destOrd="0" presId="urn:microsoft.com/office/officeart/2005/8/layout/vList2"/>
    <dgm:cxn modelId="{9CCB1E25-2BF0-4552-B112-4CFF5D630C93}" type="presParOf" srcId="{23FE2B23-3995-4D12-8613-0F311B3A4501}" destId="{2B36DBCD-E2F5-4C87-8A29-427DA844F5D7}" srcOrd="2" destOrd="0" presId="urn:microsoft.com/office/officeart/2005/8/layout/vList2"/>
    <dgm:cxn modelId="{48FD09FC-0C6A-4DC2-85FB-4ECAA86D7BEE}" type="presParOf" srcId="{23FE2B23-3995-4D12-8613-0F311B3A4501}" destId="{106E8649-906E-4FE8-948B-877F824FAA62}" srcOrd="3" destOrd="0" presId="urn:microsoft.com/office/officeart/2005/8/layout/vList2"/>
    <dgm:cxn modelId="{78FB02ED-5865-45E0-BF85-B15769A26673}" type="presParOf" srcId="{23FE2B23-3995-4D12-8613-0F311B3A4501}" destId="{971DACE1-ED76-4C8C-9428-2EA1AD3AB2E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A6C6FE-6E2B-408A-A93B-4104B71E9BF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C708555-F034-4F93-88F3-41ADE3FC0DD4}">
      <dgm:prSet/>
      <dgm:spPr/>
      <dgm:t>
        <a:bodyPr/>
        <a:lstStyle/>
        <a:p>
          <a:r>
            <a:rPr lang="en-US" b="1" dirty="0"/>
            <a:t>Daily reading </a:t>
          </a:r>
          <a:r>
            <a:rPr lang="en-US" dirty="0"/>
            <a:t>with your child or encouraging an older child to read independently. It is important that children read books at their level to develop fluency and also enjoy books read by an adult for pleasure. </a:t>
          </a:r>
        </a:p>
      </dgm:t>
    </dgm:pt>
    <dgm:pt modelId="{59911ECB-597D-4A1F-8303-EEFD3D36E354}" type="parTrans" cxnId="{CD46E7DC-ACCA-4477-9C6A-D06DBC2D5CDD}">
      <dgm:prSet/>
      <dgm:spPr/>
      <dgm:t>
        <a:bodyPr/>
        <a:lstStyle/>
        <a:p>
          <a:endParaRPr lang="en-US"/>
        </a:p>
      </dgm:t>
    </dgm:pt>
    <dgm:pt modelId="{3522255E-7FB8-4CE4-8594-943C597485CE}" type="sibTrans" cxnId="{CD46E7DC-ACCA-4477-9C6A-D06DBC2D5CDD}">
      <dgm:prSet/>
      <dgm:spPr/>
      <dgm:t>
        <a:bodyPr/>
        <a:lstStyle/>
        <a:p>
          <a:endParaRPr lang="en-US"/>
        </a:p>
      </dgm:t>
    </dgm:pt>
    <dgm:pt modelId="{0B4D789D-A80E-4A0D-B5A1-2391F7A40705}">
      <dgm:prSet/>
      <dgm:spPr/>
      <dgm:t>
        <a:bodyPr/>
        <a:lstStyle/>
        <a:p>
          <a:r>
            <a:rPr lang="en-US" b="1" dirty="0"/>
            <a:t>Times tables </a:t>
          </a:r>
          <a:r>
            <a:rPr lang="en-US" dirty="0"/>
            <a:t>are essential for children to progress in their maths learning. A statutory test in Year Four has also now been introduced and it is expected that all children will know their times tables up to 12x12. Each child in the school has a log in </a:t>
          </a:r>
          <a:r>
            <a:rPr lang="en-US" b="1" dirty="0"/>
            <a:t>for  Times Tables Rockstars </a:t>
          </a:r>
          <a:r>
            <a:rPr lang="en-US" dirty="0"/>
            <a:t>to practise at home or you can play your own times tables games, ensuring that children can say them out of order and quickly.</a:t>
          </a:r>
        </a:p>
      </dgm:t>
    </dgm:pt>
    <dgm:pt modelId="{0942AC68-333E-4108-8424-B0F2B9E96F99}" type="parTrans" cxnId="{D6D67CEF-7B25-4042-BFB4-7B0CB4013565}">
      <dgm:prSet/>
      <dgm:spPr/>
      <dgm:t>
        <a:bodyPr/>
        <a:lstStyle/>
        <a:p>
          <a:endParaRPr lang="en-US"/>
        </a:p>
      </dgm:t>
    </dgm:pt>
    <dgm:pt modelId="{C3E35352-DD20-4209-8596-6328AE5047DC}" type="sibTrans" cxnId="{D6D67CEF-7B25-4042-BFB4-7B0CB4013565}">
      <dgm:prSet/>
      <dgm:spPr/>
      <dgm:t>
        <a:bodyPr/>
        <a:lstStyle/>
        <a:p>
          <a:endParaRPr lang="en-US"/>
        </a:p>
      </dgm:t>
    </dgm:pt>
    <dgm:pt modelId="{4557EB7D-E861-4ED9-9158-DD5BF3AB9566}" type="pres">
      <dgm:prSet presAssocID="{EBA6C6FE-6E2B-408A-A93B-4104B71E9BF3}" presName="linear" presStyleCnt="0">
        <dgm:presLayoutVars>
          <dgm:animLvl val="lvl"/>
          <dgm:resizeHandles val="exact"/>
        </dgm:presLayoutVars>
      </dgm:prSet>
      <dgm:spPr/>
    </dgm:pt>
    <dgm:pt modelId="{9A0E2CA3-BB9F-46F2-B93F-4D3B50B76B30}" type="pres">
      <dgm:prSet presAssocID="{8C708555-F034-4F93-88F3-41ADE3FC0DD4}" presName="parentText" presStyleLbl="node1" presStyleIdx="0" presStyleCnt="2">
        <dgm:presLayoutVars>
          <dgm:chMax val="0"/>
          <dgm:bulletEnabled val="1"/>
        </dgm:presLayoutVars>
      </dgm:prSet>
      <dgm:spPr/>
    </dgm:pt>
    <dgm:pt modelId="{920CB3A7-7559-497C-8E42-4609BD64C2C0}" type="pres">
      <dgm:prSet presAssocID="{3522255E-7FB8-4CE4-8594-943C597485CE}" presName="spacer" presStyleCnt="0"/>
      <dgm:spPr/>
    </dgm:pt>
    <dgm:pt modelId="{1409FABC-77CC-4050-A452-B2DD672C1D42}" type="pres">
      <dgm:prSet presAssocID="{0B4D789D-A80E-4A0D-B5A1-2391F7A40705}" presName="parentText" presStyleLbl="node1" presStyleIdx="1" presStyleCnt="2">
        <dgm:presLayoutVars>
          <dgm:chMax val="0"/>
          <dgm:bulletEnabled val="1"/>
        </dgm:presLayoutVars>
      </dgm:prSet>
      <dgm:spPr/>
    </dgm:pt>
  </dgm:ptLst>
  <dgm:cxnLst>
    <dgm:cxn modelId="{BB6B0332-B6C3-4731-B86C-B01F23810E81}" type="presOf" srcId="{EBA6C6FE-6E2B-408A-A93B-4104B71E9BF3}" destId="{4557EB7D-E861-4ED9-9158-DD5BF3AB9566}" srcOrd="0" destOrd="0" presId="urn:microsoft.com/office/officeart/2005/8/layout/vList2"/>
    <dgm:cxn modelId="{7BBA3A7A-991A-4B83-A668-F0AEBFB667FD}" type="presOf" srcId="{0B4D789D-A80E-4A0D-B5A1-2391F7A40705}" destId="{1409FABC-77CC-4050-A452-B2DD672C1D42}" srcOrd="0" destOrd="0" presId="urn:microsoft.com/office/officeart/2005/8/layout/vList2"/>
    <dgm:cxn modelId="{E8D81CC9-908D-41B9-8D48-186A22E97832}" type="presOf" srcId="{8C708555-F034-4F93-88F3-41ADE3FC0DD4}" destId="{9A0E2CA3-BB9F-46F2-B93F-4D3B50B76B30}" srcOrd="0" destOrd="0" presId="urn:microsoft.com/office/officeart/2005/8/layout/vList2"/>
    <dgm:cxn modelId="{CD46E7DC-ACCA-4477-9C6A-D06DBC2D5CDD}" srcId="{EBA6C6FE-6E2B-408A-A93B-4104B71E9BF3}" destId="{8C708555-F034-4F93-88F3-41ADE3FC0DD4}" srcOrd="0" destOrd="0" parTransId="{59911ECB-597D-4A1F-8303-EEFD3D36E354}" sibTransId="{3522255E-7FB8-4CE4-8594-943C597485CE}"/>
    <dgm:cxn modelId="{D6D67CEF-7B25-4042-BFB4-7B0CB4013565}" srcId="{EBA6C6FE-6E2B-408A-A93B-4104B71E9BF3}" destId="{0B4D789D-A80E-4A0D-B5A1-2391F7A40705}" srcOrd="1" destOrd="0" parTransId="{0942AC68-333E-4108-8424-B0F2B9E96F99}" sibTransId="{C3E35352-DD20-4209-8596-6328AE5047DC}"/>
    <dgm:cxn modelId="{63A00BAA-75E9-4E1E-9F62-D11BB2DA1E5C}" type="presParOf" srcId="{4557EB7D-E861-4ED9-9158-DD5BF3AB9566}" destId="{9A0E2CA3-BB9F-46F2-B93F-4D3B50B76B30}" srcOrd="0" destOrd="0" presId="urn:microsoft.com/office/officeart/2005/8/layout/vList2"/>
    <dgm:cxn modelId="{02FC3B96-C060-4F04-A17F-B8504657BBEC}" type="presParOf" srcId="{4557EB7D-E861-4ED9-9158-DD5BF3AB9566}" destId="{920CB3A7-7559-497C-8E42-4609BD64C2C0}" srcOrd="1" destOrd="0" presId="urn:microsoft.com/office/officeart/2005/8/layout/vList2"/>
    <dgm:cxn modelId="{5A463144-5A21-4935-9483-275C10E1ECA7}" type="presParOf" srcId="{4557EB7D-E861-4ED9-9158-DD5BF3AB9566}" destId="{1409FABC-77CC-4050-A452-B2DD672C1D4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0EEFE6-0F02-4F55-9A7E-828F9279A33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3C8B6EB-D2BF-4615-A819-A8D655FCD5E1}">
      <dgm:prSet/>
      <dgm:spPr/>
      <dgm:t>
        <a:bodyPr/>
        <a:lstStyle/>
        <a:p>
          <a:r>
            <a:rPr lang="en-US" dirty="0"/>
            <a:t>Y1: count in 2, 5, 10 (all doubles to 10 and halves)</a:t>
          </a:r>
        </a:p>
      </dgm:t>
    </dgm:pt>
    <dgm:pt modelId="{B62A12A0-B4D2-4CD9-A8C2-099F037E3ABF}" type="parTrans" cxnId="{A250CBC3-8C9F-420E-88DF-202B252B2B45}">
      <dgm:prSet/>
      <dgm:spPr/>
      <dgm:t>
        <a:bodyPr/>
        <a:lstStyle/>
        <a:p>
          <a:endParaRPr lang="en-US"/>
        </a:p>
      </dgm:t>
    </dgm:pt>
    <dgm:pt modelId="{E41906AD-23B2-4438-AEF4-4DEA9C2D329D}" type="sibTrans" cxnId="{A250CBC3-8C9F-420E-88DF-202B252B2B45}">
      <dgm:prSet/>
      <dgm:spPr/>
      <dgm:t>
        <a:bodyPr/>
        <a:lstStyle/>
        <a:p>
          <a:endParaRPr lang="en-US"/>
        </a:p>
      </dgm:t>
    </dgm:pt>
    <dgm:pt modelId="{D1ECEA2A-DF44-420C-A9AD-466A34BBCAB4}">
      <dgm:prSet/>
      <dgm:spPr/>
      <dgm:t>
        <a:bodyPr/>
        <a:lstStyle/>
        <a:p>
          <a:r>
            <a:rPr lang="en-US" dirty="0"/>
            <a:t>Y2: 2, 5, 10, 3 (rapid recall in any order e.g. 2 x 5, 5 x 10, 4 x 3)</a:t>
          </a:r>
        </a:p>
      </dgm:t>
    </dgm:pt>
    <dgm:pt modelId="{5DCAE29A-4A53-40A4-A313-F6BCEC2E1455}" type="parTrans" cxnId="{F8B679AA-7884-4F1A-8F1D-E4E1747CB52B}">
      <dgm:prSet/>
      <dgm:spPr/>
      <dgm:t>
        <a:bodyPr/>
        <a:lstStyle/>
        <a:p>
          <a:endParaRPr lang="en-US"/>
        </a:p>
      </dgm:t>
    </dgm:pt>
    <dgm:pt modelId="{FCCC295C-EEA4-48BA-B89D-D63D12BA161C}" type="sibTrans" cxnId="{F8B679AA-7884-4F1A-8F1D-E4E1747CB52B}">
      <dgm:prSet/>
      <dgm:spPr/>
      <dgm:t>
        <a:bodyPr/>
        <a:lstStyle/>
        <a:p>
          <a:endParaRPr lang="en-US"/>
        </a:p>
      </dgm:t>
    </dgm:pt>
    <dgm:pt modelId="{C21C50DD-A529-4E68-ADCF-76827DF3CEDB}">
      <dgm:prSet/>
      <dgm:spPr/>
      <dgm:t>
        <a:bodyPr/>
        <a:lstStyle/>
        <a:p>
          <a:r>
            <a:rPr lang="en-US" dirty="0"/>
            <a:t>Y3: 2, 5, 10, 3, 4, 8</a:t>
          </a:r>
        </a:p>
      </dgm:t>
    </dgm:pt>
    <dgm:pt modelId="{BC6F5645-A0C2-48DE-B5B7-063C1AF3888C}" type="parTrans" cxnId="{F9C917A7-41AB-4241-B191-B54649194734}">
      <dgm:prSet/>
      <dgm:spPr/>
      <dgm:t>
        <a:bodyPr/>
        <a:lstStyle/>
        <a:p>
          <a:endParaRPr lang="en-US"/>
        </a:p>
      </dgm:t>
    </dgm:pt>
    <dgm:pt modelId="{899BF2B4-1C57-4363-837A-3E933BB23EE0}" type="sibTrans" cxnId="{F9C917A7-41AB-4241-B191-B54649194734}">
      <dgm:prSet/>
      <dgm:spPr/>
      <dgm:t>
        <a:bodyPr/>
        <a:lstStyle/>
        <a:p>
          <a:endParaRPr lang="en-US"/>
        </a:p>
      </dgm:t>
    </dgm:pt>
    <dgm:pt modelId="{BFE5A541-0C02-4CD8-99A2-19150D0D9FF9}">
      <dgm:prSet/>
      <dgm:spPr/>
      <dgm:t>
        <a:bodyPr/>
        <a:lstStyle/>
        <a:p>
          <a:r>
            <a:rPr lang="en-US" dirty="0"/>
            <a:t>Y4: All up to 12 x 12</a:t>
          </a:r>
        </a:p>
      </dgm:t>
    </dgm:pt>
    <dgm:pt modelId="{718EF858-F8FE-400F-8DD5-B78079C03CB3}" type="parTrans" cxnId="{EDF8B561-7350-4142-BAF7-11938DA9E90B}">
      <dgm:prSet/>
      <dgm:spPr/>
      <dgm:t>
        <a:bodyPr/>
        <a:lstStyle/>
        <a:p>
          <a:endParaRPr lang="en-US"/>
        </a:p>
      </dgm:t>
    </dgm:pt>
    <dgm:pt modelId="{2F08DB48-6C9F-438A-8FB0-E3DE80B104E3}" type="sibTrans" cxnId="{EDF8B561-7350-4142-BAF7-11938DA9E90B}">
      <dgm:prSet/>
      <dgm:spPr/>
      <dgm:t>
        <a:bodyPr/>
        <a:lstStyle/>
        <a:p>
          <a:endParaRPr lang="en-US"/>
        </a:p>
      </dgm:t>
    </dgm:pt>
    <dgm:pt modelId="{59B03A61-91FF-4C59-AACC-AF92D30D65A4}">
      <dgm:prSet/>
      <dgm:spPr/>
      <dgm:t>
        <a:bodyPr/>
        <a:lstStyle/>
        <a:p>
          <a:r>
            <a:rPr lang="en-US" dirty="0"/>
            <a:t>Y5: All up to 12 x 12</a:t>
          </a:r>
        </a:p>
      </dgm:t>
    </dgm:pt>
    <dgm:pt modelId="{077CA92C-462F-4E20-BA6D-268FAF14554B}" type="parTrans" cxnId="{B46D40DE-E3CE-47C7-9F23-224DB01AF373}">
      <dgm:prSet/>
      <dgm:spPr/>
      <dgm:t>
        <a:bodyPr/>
        <a:lstStyle/>
        <a:p>
          <a:endParaRPr lang="en-US"/>
        </a:p>
      </dgm:t>
    </dgm:pt>
    <dgm:pt modelId="{E416B070-0559-4BFE-977B-79E497E0325C}" type="sibTrans" cxnId="{B46D40DE-E3CE-47C7-9F23-224DB01AF373}">
      <dgm:prSet/>
      <dgm:spPr/>
      <dgm:t>
        <a:bodyPr/>
        <a:lstStyle/>
        <a:p>
          <a:endParaRPr lang="en-US"/>
        </a:p>
      </dgm:t>
    </dgm:pt>
    <dgm:pt modelId="{8DB6A2C6-9A2B-4953-A468-E0AFFF36389B}">
      <dgm:prSet/>
      <dgm:spPr/>
      <dgm:t>
        <a:bodyPr/>
        <a:lstStyle/>
        <a:p>
          <a:r>
            <a:rPr lang="en-US" dirty="0"/>
            <a:t>Y6: All up to 12 x 12 </a:t>
          </a:r>
        </a:p>
      </dgm:t>
    </dgm:pt>
    <dgm:pt modelId="{B129E46F-3E41-4BD2-93C1-ACB24C09F83B}" type="parTrans" cxnId="{72C93DA3-ADC5-4788-B4E3-4A3C821E7DA1}">
      <dgm:prSet/>
      <dgm:spPr/>
      <dgm:t>
        <a:bodyPr/>
        <a:lstStyle/>
        <a:p>
          <a:endParaRPr lang="en-US"/>
        </a:p>
      </dgm:t>
    </dgm:pt>
    <dgm:pt modelId="{E304FB94-3E81-43A3-8421-F178F1EACA68}" type="sibTrans" cxnId="{72C93DA3-ADC5-4788-B4E3-4A3C821E7DA1}">
      <dgm:prSet/>
      <dgm:spPr/>
      <dgm:t>
        <a:bodyPr/>
        <a:lstStyle/>
        <a:p>
          <a:endParaRPr lang="en-US"/>
        </a:p>
      </dgm:t>
    </dgm:pt>
    <dgm:pt modelId="{5E5D543A-8D3B-4DC3-99B5-C994CE7AA4D1}">
      <dgm:prSet/>
      <dgm:spPr/>
      <dgm:t>
        <a:bodyPr/>
        <a:lstStyle/>
        <a:p>
          <a:r>
            <a:rPr lang="en-US" dirty="0"/>
            <a:t>Daily reading and practicing times tables will help your child in their learning immensely and increase their confidence in school.</a:t>
          </a:r>
        </a:p>
      </dgm:t>
    </dgm:pt>
    <dgm:pt modelId="{53277657-11BD-47DC-A3CA-81785828C217}" type="parTrans" cxnId="{2BE80B3C-398E-48CF-8182-270683F5FBAB}">
      <dgm:prSet/>
      <dgm:spPr/>
      <dgm:t>
        <a:bodyPr/>
        <a:lstStyle/>
        <a:p>
          <a:endParaRPr lang="en-US"/>
        </a:p>
      </dgm:t>
    </dgm:pt>
    <dgm:pt modelId="{80E48C48-24D3-4A66-8289-7CB055FA912C}" type="sibTrans" cxnId="{2BE80B3C-398E-48CF-8182-270683F5FBAB}">
      <dgm:prSet/>
      <dgm:spPr/>
      <dgm:t>
        <a:bodyPr/>
        <a:lstStyle/>
        <a:p>
          <a:endParaRPr lang="en-US"/>
        </a:p>
      </dgm:t>
    </dgm:pt>
    <dgm:pt modelId="{D2292210-615B-4227-AABA-1142C27E2CD2}" type="pres">
      <dgm:prSet presAssocID="{C50EEFE6-0F02-4F55-9A7E-828F9279A33D}" presName="linear" presStyleCnt="0">
        <dgm:presLayoutVars>
          <dgm:animLvl val="lvl"/>
          <dgm:resizeHandles val="exact"/>
        </dgm:presLayoutVars>
      </dgm:prSet>
      <dgm:spPr/>
    </dgm:pt>
    <dgm:pt modelId="{DD9F141B-C911-4528-91DC-98C9B8556432}" type="pres">
      <dgm:prSet presAssocID="{B3C8B6EB-D2BF-4615-A819-A8D655FCD5E1}" presName="parentText" presStyleLbl="node1" presStyleIdx="0" presStyleCnt="7">
        <dgm:presLayoutVars>
          <dgm:chMax val="0"/>
          <dgm:bulletEnabled val="1"/>
        </dgm:presLayoutVars>
      </dgm:prSet>
      <dgm:spPr/>
    </dgm:pt>
    <dgm:pt modelId="{BD38B7AB-6F16-46DD-A5FA-745F5BF52DCC}" type="pres">
      <dgm:prSet presAssocID="{E41906AD-23B2-4438-AEF4-4DEA9C2D329D}" presName="spacer" presStyleCnt="0"/>
      <dgm:spPr/>
    </dgm:pt>
    <dgm:pt modelId="{AA8093DC-86F0-4827-A8F5-67EDCF7C02F8}" type="pres">
      <dgm:prSet presAssocID="{D1ECEA2A-DF44-420C-A9AD-466A34BBCAB4}" presName="parentText" presStyleLbl="node1" presStyleIdx="1" presStyleCnt="7">
        <dgm:presLayoutVars>
          <dgm:chMax val="0"/>
          <dgm:bulletEnabled val="1"/>
        </dgm:presLayoutVars>
      </dgm:prSet>
      <dgm:spPr/>
    </dgm:pt>
    <dgm:pt modelId="{A1CDB87A-0F23-4622-8B8A-21052C385875}" type="pres">
      <dgm:prSet presAssocID="{FCCC295C-EEA4-48BA-B89D-D63D12BA161C}" presName="spacer" presStyleCnt="0"/>
      <dgm:spPr/>
    </dgm:pt>
    <dgm:pt modelId="{ADBB7CC4-7B0B-4FF5-9AF5-3600978E0D47}" type="pres">
      <dgm:prSet presAssocID="{C21C50DD-A529-4E68-ADCF-76827DF3CEDB}" presName="parentText" presStyleLbl="node1" presStyleIdx="2" presStyleCnt="7">
        <dgm:presLayoutVars>
          <dgm:chMax val="0"/>
          <dgm:bulletEnabled val="1"/>
        </dgm:presLayoutVars>
      </dgm:prSet>
      <dgm:spPr/>
    </dgm:pt>
    <dgm:pt modelId="{9E8D0DCA-2747-4E8A-ADDF-30B13C4981EF}" type="pres">
      <dgm:prSet presAssocID="{899BF2B4-1C57-4363-837A-3E933BB23EE0}" presName="spacer" presStyleCnt="0"/>
      <dgm:spPr/>
    </dgm:pt>
    <dgm:pt modelId="{31C7F585-0DF0-439C-88DE-D809592BF1BA}" type="pres">
      <dgm:prSet presAssocID="{BFE5A541-0C02-4CD8-99A2-19150D0D9FF9}" presName="parentText" presStyleLbl="node1" presStyleIdx="3" presStyleCnt="7">
        <dgm:presLayoutVars>
          <dgm:chMax val="0"/>
          <dgm:bulletEnabled val="1"/>
        </dgm:presLayoutVars>
      </dgm:prSet>
      <dgm:spPr/>
    </dgm:pt>
    <dgm:pt modelId="{B7CE1B04-115C-4EB9-9CD9-F731904CB704}" type="pres">
      <dgm:prSet presAssocID="{2F08DB48-6C9F-438A-8FB0-E3DE80B104E3}" presName="spacer" presStyleCnt="0"/>
      <dgm:spPr/>
    </dgm:pt>
    <dgm:pt modelId="{E23E6965-BF31-406E-8ECE-7FA5053070D2}" type="pres">
      <dgm:prSet presAssocID="{59B03A61-91FF-4C59-AACC-AF92D30D65A4}" presName="parentText" presStyleLbl="node1" presStyleIdx="4" presStyleCnt="7">
        <dgm:presLayoutVars>
          <dgm:chMax val="0"/>
          <dgm:bulletEnabled val="1"/>
        </dgm:presLayoutVars>
      </dgm:prSet>
      <dgm:spPr/>
    </dgm:pt>
    <dgm:pt modelId="{BAE447D9-A256-47EF-854F-492FCDB38C25}" type="pres">
      <dgm:prSet presAssocID="{E416B070-0559-4BFE-977B-79E497E0325C}" presName="spacer" presStyleCnt="0"/>
      <dgm:spPr/>
    </dgm:pt>
    <dgm:pt modelId="{024F1B13-D8A7-46E4-B62F-39EDA09B1E22}" type="pres">
      <dgm:prSet presAssocID="{8DB6A2C6-9A2B-4953-A468-E0AFFF36389B}" presName="parentText" presStyleLbl="node1" presStyleIdx="5" presStyleCnt="7">
        <dgm:presLayoutVars>
          <dgm:chMax val="0"/>
          <dgm:bulletEnabled val="1"/>
        </dgm:presLayoutVars>
      </dgm:prSet>
      <dgm:spPr/>
    </dgm:pt>
    <dgm:pt modelId="{757C60EC-B56D-42C3-9B9F-4BBEFC279210}" type="pres">
      <dgm:prSet presAssocID="{E304FB94-3E81-43A3-8421-F178F1EACA68}" presName="spacer" presStyleCnt="0"/>
      <dgm:spPr/>
    </dgm:pt>
    <dgm:pt modelId="{B38B7468-45DD-4B67-B861-DF69CA5A6946}" type="pres">
      <dgm:prSet presAssocID="{5E5D543A-8D3B-4DC3-99B5-C994CE7AA4D1}" presName="parentText" presStyleLbl="node1" presStyleIdx="6" presStyleCnt="7">
        <dgm:presLayoutVars>
          <dgm:chMax val="0"/>
          <dgm:bulletEnabled val="1"/>
        </dgm:presLayoutVars>
      </dgm:prSet>
      <dgm:spPr/>
    </dgm:pt>
  </dgm:ptLst>
  <dgm:cxnLst>
    <dgm:cxn modelId="{9437FA30-261C-45A7-BDDD-94182F37AF21}" type="presOf" srcId="{59B03A61-91FF-4C59-AACC-AF92D30D65A4}" destId="{E23E6965-BF31-406E-8ECE-7FA5053070D2}" srcOrd="0" destOrd="0" presId="urn:microsoft.com/office/officeart/2005/8/layout/vList2"/>
    <dgm:cxn modelId="{2BE80B3C-398E-48CF-8182-270683F5FBAB}" srcId="{C50EEFE6-0F02-4F55-9A7E-828F9279A33D}" destId="{5E5D543A-8D3B-4DC3-99B5-C994CE7AA4D1}" srcOrd="6" destOrd="0" parTransId="{53277657-11BD-47DC-A3CA-81785828C217}" sibTransId="{80E48C48-24D3-4A66-8289-7CB055FA912C}"/>
    <dgm:cxn modelId="{EDF8B561-7350-4142-BAF7-11938DA9E90B}" srcId="{C50EEFE6-0F02-4F55-9A7E-828F9279A33D}" destId="{BFE5A541-0C02-4CD8-99A2-19150D0D9FF9}" srcOrd="3" destOrd="0" parTransId="{718EF858-F8FE-400F-8DD5-B78079C03CB3}" sibTransId="{2F08DB48-6C9F-438A-8FB0-E3DE80B104E3}"/>
    <dgm:cxn modelId="{502F0942-9A2B-4B8A-8249-7B865014D806}" type="presOf" srcId="{D1ECEA2A-DF44-420C-A9AD-466A34BBCAB4}" destId="{AA8093DC-86F0-4827-A8F5-67EDCF7C02F8}" srcOrd="0" destOrd="0" presId="urn:microsoft.com/office/officeart/2005/8/layout/vList2"/>
    <dgm:cxn modelId="{229F036A-6151-4DA2-894F-670C33C442F3}" type="presOf" srcId="{5E5D543A-8D3B-4DC3-99B5-C994CE7AA4D1}" destId="{B38B7468-45DD-4B67-B861-DF69CA5A6946}" srcOrd="0" destOrd="0" presId="urn:microsoft.com/office/officeart/2005/8/layout/vList2"/>
    <dgm:cxn modelId="{2501B06C-9903-446A-9DEB-2C651E48A53C}" type="presOf" srcId="{C21C50DD-A529-4E68-ADCF-76827DF3CEDB}" destId="{ADBB7CC4-7B0B-4FF5-9AF5-3600978E0D47}" srcOrd="0" destOrd="0" presId="urn:microsoft.com/office/officeart/2005/8/layout/vList2"/>
    <dgm:cxn modelId="{D0C34554-E40D-4AF0-9861-F0CC40D309DC}" type="presOf" srcId="{C50EEFE6-0F02-4F55-9A7E-828F9279A33D}" destId="{D2292210-615B-4227-AABA-1142C27E2CD2}" srcOrd="0" destOrd="0" presId="urn:microsoft.com/office/officeart/2005/8/layout/vList2"/>
    <dgm:cxn modelId="{7D46E774-ADC1-4327-815A-2797E2363F00}" type="presOf" srcId="{BFE5A541-0C02-4CD8-99A2-19150D0D9FF9}" destId="{31C7F585-0DF0-439C-88DE-D809592BF1BA}" srcOrd="0" destOrd="0" presId="urn:microsoft.com/office/officeart/2005/8/layout/vList2"/>
    <dgm:cxn modelId="{C5883F8A-F69A-4320-A448-6AD08482D320}" type="presOf" srcId="{8DB6A2C6-9A2B-4953-A468-E0AFFF36389B}" destId="{024F1B13-D8A7-46E4-B62F-39EDA09B1E22}" srcOrd="0" destOrd="0" presId="urn:microsoft.com/office/officeart/2005/8/layout/vList2"/>
    <dgm:cxn modelId="{72C93DA3-ADC5-4788-B4E3-4A3C821E7DA1}" srcId="{C50EEFE6-0F02-4F55-9A7E-828F9279A33D}" destId="{8DB6A2C6-9A2B-4953-A468-E0AFFF36389B}" srcOrd="5" destOrd="0" parTransId="{B129E46F-3E41-4BD2-93C1-ACB24C09F83B}" sibTransId="{E304FB94-3E81-43A3-8421-F178F1EACA68}"/>
    <dgm:cxn modelId="{F9C917A7-41AB-4241-B191-B54649194734}" srcId="{C50EEFE6-0F02-4F55-9A7E-828F9279A33D}" destId="{C21C50DD-A529-4E68-ADCF-76827DF3CEDB}" srcOrd="2" destOrd="0" parTransId="{BC6F5645-A0C2-48DE-B5B7-063C1AF3888C}" sibTransId="{899BF2B4-1C57-4363-837A-3E933BB23EE0}"/>
    <dgm:cxn modelId="{F8B679AA-7884-4F1A-8F1D-E4E1747CB52B}" srcId="{C50EEFE6-0F02-4F55-9A7E-828F9279A33D}" destId="{D1ECEA2A-DF44-420C-A9AD-466A34BBCAB4}" srcOrd="1" destOrd="0" parTransId="{5DCAE29A-4A53-40A4-A313-F6BCEC2E1455}" sibTransId="{FCCC295C-EEA4-48BA-B89D-D63D12BA161C}"/>
    <dgm:cxn modelId="{A250CBC3-8C9F-420E-88DF-202B252B2B45}" srcId="{C50EEFE6-0F02-4F55-9A7E-828F9279A33D}" destId="{B3C8B6EB-D2BF-4615-A819-A8D655FCD5E1}" srcOrd="0" destOrd="0" parTransId="{B62A12A0-B4D2-4CD9-A8C2-099F037E3ABF}" sibTransId="{E41906AD-23B2-4438-AEF4-4DEA9C2D329D}"/>
    <dgm:cxn modelId="{365DF6C8-0475-460D-9FFA-F815CEEA70F4}" type="presOf" srcId="{B3C8B6EB-D2BF-4615-A819-A8D655FCD5E1}" destId="{DD9F141B-C911-4528-91DC-98C9B8556432}" srcOrd="0" destOrd="0" presId="urn:microsoft.com/office/officeart/2005/8/layout/vList2"/>
    <dgm:cxn modelId="{B46D40DE-E3CE-47C7-9F23-224DB01AF373}" srcId="{C50EEFE6-0F02-4F55-9A7E-828F9279A33D}" destId="{59B03A61-91FF-4C59-AACC-AF92D30D65A4}" srcOrd="4" destOrd="0" parTransId="{077CA92C-462F-4E20-BA6D-268FAF14554B}" sibTransId="{E416B070-0559-4BFE-977B-79E497E0325C}"/>
    <dgm:cxn modelId="{0EEF0B45-1D85-4732-9D1C-BBED539E5F7B}" type="presParOf" srcId="{D2292210-615B-4227-AABA-1142C27E2CD2}" destId="{DD9F141B-C911-4528-91DC-98C9B8556432}" srcOrd="0" destOrd="0" presId="urn:microsoft.com/office/officeart/2005/8/layout/vList2"/>
    <dgm:cxn modelId="{CBCAC67A-1BDA-4951-8234-6B46CE7804DC}" type="presParOf" srcId="{D2292210-615B-4227-AABA-1142C27E2CD2}" destId="{BD38B7AB-6F16-46DD-A5FA-745F5BF52DCC}" srcOrd="1" destOrd="0" presId="urn:microsoft.com/office/officeart/2005/8/layout/vList2"/>
    <dgm:cxn modelId="{CB297E5E-92AF-4125-83DD-CE6D3FAE81A5}" type="presParOf" srcId="{D2292210-615B-4227-AABA-1142C27E2CD2}" destId="{AA8093DC-86F0-4827-A8F5-67EDCF7C02F8}" srcOrd="2" destOrd="0" presId="urn:microsoft.com/office/officeart/2005/8/layout/vList2"/>
    <dgm:cxn modelId="{AF89D69B-047B-4B45-BE60-CE0958BCD67F}" type="presParOf" srcId="{D2292210-615B-4227-AABA-1142C27E2CD2}" destId="{A1CDB87A-0F23-4622-8B8A-21052C385875}" srcOrd="3" destOrd="0" presId="urn:microsoft.com/office/officeart/2005/8/layout/vList2"/>
    <dgm:cxn modelId="{E89F7B97-297A-489B-8F39-07FFEB9547F6}" type="presParOf" srcId="{D2292210-615B-4227-AABA-1142C27E2CD2}" destId="{ADBB7CC4-7B0B-4FF5-9AF5-3600978E0D47}" srcOrd="4" destOrd="0" presId="urn:microsoft.com/office/officeart/2005/8/layout/vList2"/>
    <dgm:cxn modelId="{19A0F36A-D829-40FC-AB5C-A4BDE89867E7}" type="presParOf" srcId="{D2292210-615B-4227-AABA-1142C27E2CD2}" destId="{9E8D0DCA-2747-4E8A-ADDF-30B13C4981EF}" srcOrd="5" destOrd="0" presId="urn:microsoft.com/office/officeart/2005/8/layout/vList2"/>
    <dgm:cxn modelId="{EAE2B322-473C-416B-926E-8A7EAA5DA67C}" type="presParOf" srcId="{D2292210-615B-4227-AABA-1142C27E2CD2}" destId="{31C7F585-0DF0-439C-88DE-D809592BF1BA}" srcOrd="6" destOrd="0" presId="urn:microsoft.com/office/officeart/2005/8/layout/vList2"/>
    <dgm:cxn modelId="{09740D76-3FBF-4078-BC2F-69934FCE9B6D}" type="presParOf" srcId="{D2292210-615B-4227-AABA-1142C27E2CD2}" destId="{B7CE1B04-115C-4EB9-9CD9-F731904CB704}" srcOrd="7" destOrd="0" presId="urn:microsoft.com/office/officeart/2005/8/layout/vList2"/>
    <dgm:cxn modelId="{35BC2FC3-2E15-4C33-9BF9-8F92ED3D67DE}" type="presParOf" srcId="{D2292210-615B-4227-AABA-1142C27E2CD2}" destId="{E23E6965-BF31-406E-8ECE-7FA5053070D2}" srcOrd="8" destOrd="0" presId="urn:microsoft.com/office/officeart/2005/8/layout/vList2"/>
    <dgm:cxn modelId="{1EAFD395-AA17-42AF-B0BC-EAA136DDEA3B}" type="presParOf" srcId="{D2292210-615B-4227-AABA-1142C27E2CD2}" destId="{BAE447D9-A256-47EF-854F-492FCDB38C25}" srcOrd="9" destOrd="0" presId="urn:microsoft.com/office/officeart/2005/8/layout/vList2"/>
    <dgm:cxn modelId="{28D2B8EA-7EE4-474F-9782-EDBBC645F38F}" type="presParOf" srcId="{D2292210-615B-4227-AABA-1142C27E2CD2}" destId="{024F1B13-D8A7-46E4-B62F-39EDA09B1E22}" srcOrd="10" destOrd="0" presId="urn:microsoft.com/office/officeart/2005/8/layout/vList2"/>
    <dgm:cxn modelId="{FA4D87C0-57E6-4455-8BA5-9065D2E2E621}" type="presParOf" srcId="{D2292210-615B-4227-AABA-1142C27E2CD2}" destId="{757C60EC-B56D-42C3-9B9F-4BBEFC279210}" srcOrd="11" destOrd="0" presId="urn:microsoft.com/office/officeart/2005/8/layout/vList2"/>
    <dgm:cxn modelId="{15664249-26E6-4E81-AAE0-35768147A57F}" type="presParOf" srcId="{D2292210-615B-4227-AABA-1142C27E2CD2}" destId="{B38B7468-45DD-4B67-B861-DF69CA5A694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D67FB-7487-4078-AFF7-47B0E2B3265D}">
      <dsp:nvSpPr>
        <dsp:cNvPr id="0" name=""/>
        <dsp:cNvSpPr/>
      </dsp:nvSpPr>
      <dsp:spPr>
        <a:xfrm>
          <a:off x="0" y="330979"/>
          <a:ext cx="5607050" cy="21083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US" sz="1700" kern="1200" dirty="0"/>
            <a:t>At Willow Bank Primary School, our vision is to create a learning environment where all pupils feel safe, secure and able to make the biggest possible contribution towards their own learning and that of others.  We believe that by working together, we can establish a climate where all learners work collaboratively and in partnership to ensure the quality of learning is of the highest standard. </a:t>
          </a:r>
        </a:p>
      </dsp:txBody>
      <dsp:txXfrm>
        <a:off x="102921" y="433900"/>
        <a:ext cx="5401208" cy="1902498"/>
      </dsp:txXfrm>
    </dsp:sp>
    <dsp:sp modelId="{120CF7F1-D6EF-4494-A940-8B5F62206A85}">
      <dsp:nvSpPr>
        <dsp:cNvPr id="0" name=""/>
        <dsp:cNvSpPr/>
      </dsp:nvSpPr>
      <dsp:spPr>
        <a:xfrm>
          <a:off x="0" y="2488279"/>
          <a:ext cx="5607050" cy="210834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US" sz="1700" kern="1200" dirty="0"/>
            <a:t>We believe that our core values : </a:t>
          </a:r>
          <a:r>
            <a:rPr lang="en-US" sz="1700" b="1" kern="1200" dirty="0"/>
            <a:t>respect, integrity, kindness, resilience, aspiration, and curiosity </a:t>
          </a:r>
          <a:r>
            <a:rPr lang="en-US" sz="1700" kern="1200" dirty="0"/>
            <a:t>are central to building positive relationships and excellent learning behaviours within our school community. </a:t>
          </a:r>
        </a:p>
      </dsp:txBody>
      <dsp:txXfrm>
        <a:off x="102921" y="2591200"/>
        <a:ext cx="5401208" cy="190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638C4-E706-409A-B569-20A40C6AE1F4}">
      <dsp:nvSpPr>
        <dsp:cNvPr id="0" name=""/>
        <dsp:cNvSpPr/>
      </dsp:nvSpPr>
      <dsp:spPr>
        <a:xfrm>
          <a:off x="0" y="4353831"/>
          <a:ext cx="1401762" cy="571437"/>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6</a:t>
          </a:r>
        </a:p>
      </dsp:txBody>
      <dsp:txXfrm>
        <a:off x="0" y="4353831"/>
        <a:ext cx="1401762" cy="571437"/>
      </dsp:txXfrm>
    </dsp:sp>
    <dsp:sp modelId="{A722A894-32A0-4F3B-9D9C-DC8086F2BB01}">
      <dsp:nvSpPr>
        <dsp:cNvPr id="0" name=""/>
        <dsp:cNvSpPr/>
      </dsp:nvSpPr>
      <dsp:spPr>
        <a:xfrm>
          <a:off x="1401762" y="4353831"/>
          <a:ext cx="4205287" cy="57143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SLT called. Child remains out of class for the rest of the session.</a:t>
          </a:r>
        </a:p>
      </dsp:txBody>
      <dsp:txXfrm>
        <a:off x="1401762" y="4353831"/>
        <a:ext cx="4205287" cy="571437"/>
      </dsp:txXfrm>
    </dsp:sp>
    <dsp:sp modelId="{24B4EB02-5FF3-452B-832D-806FA5123276}">
      <dsp:nvSpPr>
        <dsp:cNvPr id="0" name=""/>
        <dsp:cNvSpPr/>
      </dsp:nvSpPr>
      <dsp:spPr>
        <a:xfrm rot="10800000">
          <a:off x="0" y="3483531"/>
          <a:ext cx="1401762" cy="878871"/>
        </a:xfrm>
        <a:prstGeom prst="upArrowCallout">
          <a:avLst>
            <a:gd name="adj1" fmla="val 5000"/>
            <a:gd name="adj2" fmla="val 10000"/>
            <a:gd name="adj3" fmla="val 15000"/>
            <a:gd name="adj4" fmla="val 64977"/>
          </a:avLst>
        </a:prstGeom>
        <a:gradFill rotWithShape="0">
          <a:gsLst>
            <a:gs pos="0">
              <a:schemeClr val="accent5">
                <a:hueOff val="-47975"/>
                <a:satOff val="-1779"/>
                <a:lumOff val="2823"/>
                <a:alphaOff val="0"/>
                <a:tint val="97000"/>
                <a:satMod val="100000"/>
                <a:lumMod val="102000"/>
              </a:schemeClr>
            </a:gs>
            <a:gs pos="50000">
              <a:schemeClr val="accent5">
                <a:hueOff val="-47975"/>
                <a:satOff val="-1779"/>
                <a:lumOff val="2823"/>
                <a:alphaOff val="0"/>
                <a:shade val="100000"/>
                <a:satMod val="103000"/>
                <a:lumMod val="100000"/>
              </a:schemeClr>
            </a:gs>
            <a:gs pos="100000">
              <a:schemeClr val="accent5">
                <a:hueOff val="-47975"/>
                <a:satOff val="-1779"/>
                <a:lumOff val="2823"/>
                <a:alphaOff val="0"/>
                <a:shade val="93000"/>
                <a:satMod val="110000"/>
                <a:lumMod val="99000"/>
              </a:schemeClr>
            </a:gs>
          </a:gsLst>
          <a:lin ang="5400000" scaled="0"/>
        </a:gradFill>
        <a:ln w="6350" cap="flat" cmpd="sng" algn="ctr">
          <a:solidFill>
            <a:schemeClr val="accent5">
              <a:hueOff val="-47975"/>
              <a:satOff val="-1779"/>
              <a:lumOff val="2823"/>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5</a:t>
          </a:r>
        </a:p>
      </dsp:txBody>
      <dsp:txXfrm rot="-10800000">
        <a:off x="0" y="3483531"/>
        <a:ext cx="1401762" cy="571266"/>
      </dsp:txXfrm>
    </dsp:sp>
    <dsp:sp modelId="{2F6A7CA7-8AFF-42D5-A652-4DC4A1E1FF94}">
      <dsp:nvSpPr>
        <dsp:cNvPr id="0" name=""/>
        <dsp:cNvSpPr/>
      </dsp:nvSpPr>
      <dsp:spPr>
        <a:xfrm>
          <a:off x="1401762" y="3483531"/>
          <a:ext cx="4205287" cy="571266"/>
        </a:xfrm>
        <a:prstGeom prst="rect">
          <a:avLst/>
        </a:prstGeom>
        <a:solidFill>
          <a:schemeClr val="accent5">
            <a:tint val="40000"/>
            <a:alpha val="90000"/>
            <a:hueOff val="-27175"/>
            <a:satOff val="-399"/>
            <a:lumOff val="571"/>
            <a:alphaOff val="0"/>
          </a:schemeClr>
        </a:solidFill>
        <a:ln w="6350" cap="flat" cmpd="sng" algn="ctr">
          <a:solidFill>
            <a:schemeClr val="accent5">
              <a:tint val="40000"/>
              <a:alpha val="90000"/>
              <a:hueOff val="-27175"/>
              <a:satOff val="-399"/>
              <a:lumOff val="5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RESET, RESTORE and RETURN to LESSON . Well Being Coach is called to collect child to complete their reflection time in the Sanctuary/Inclusion Room or is taken for a walk and talk and returned to class within 15 minutes</a:t>
          </a:r>
        </a:p>
      </dsp:txBody>
      <dsp:txXfrm>
        <a:off x="1401762" y="3483531"/>
        <a:ext cx="4205287" cy="571266"/>
      </dsp:txXfrm>
    </dsp:sp>
    <dsp:sp modelId="{6BA37CF4-718C-4562-A1A6-941BC2B427A1}">
      <dsp:nvSpPr>
        <dsp:cNvPr id="0" name=""/>
        <dsp:cNvSpPr/>
      </dsp:nvSpPr>
      <dsp:spPr>
        <a:xfrm rot="10800000">
          <a:off x="0" y="2613231"/>
          <a:ext cx="1401762" cy="878871"/>
        </a:xfrm>
        <a:prstGeom prst="upArrowCallout">
          <a:avLst>
            <a:gd name="adj1" fmla="val 5000"/>
            <a:gd name="adj2" fmla="val 10000"/>
            <a:gd name="adj3" fmla="val 15000"/>
            <a:gd name="adj4" fmla="val 64977"/>
          </a:avLst>
        </a:prstGeom>
        <a:gradFill rotWithShape="0">
          <a:gsLst>
            <a:gs pos="0">
              <a:schemeClr val="accent5">
                <a:hueOff val="-95949"/>
                <a:satOff val="-3559"/>
                <a:lumOff val="5647"/>
                <a:alphaOff val="0"/>
                <a:tint val="97000"/>
                <a:satMod val="100000"/>
                <a:lumMod val="102000"/>
              </a:schemeClr>
            </a:gs>
            <a:gs pos="50000">
              <a:schemeClr val="accent5">
                <a:hueOff val="-95949"/>
                <a:satOff val="-3559"/>
                <a:lumOff val="5647"/>
                <a:alphaOff val="0"/>
                <a:shade val="100000"/>
                <a:satMod val="103000"/>
                <a:lumMod val="100000"/>
              </a:schemeClr>
            </a:gs>
            <a:gs pos="100000">
              <a:schemeClr val="accent5">
                <a:hueOff val="-95949"/>
                <a:satOff val="-3559"/>
                <a:lumOff val="5647"/>
                <a:alphaOff val="0"/>
                <a:shade val="93000"/>
                <a:satMod val="110000"/>
                <a:lumMod val="99000"/>
              </a:schemeClr>
            </a:gs>
          </a:gsLst>
          <a:lin ang="5400000" scaled="0"/>
        </a:gradFill>
        <a:ln w="6350" cap="flat" cmpd="sng" algn="ctr">
          <a:solidFill>
            <a:schemeClr val="accent5">
              <a:hueOff val="-95949"/>
              <a:satOff val="-3559"/>
              <a:lumOff val="564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4</a:t>
          </a:r>
        </a:p>
      </dsp:txBody>
      <dsp:txXfrm rot="-10800000">
        <a:off x="0" y="2613231"/>
        <a:ext cx="1401762" cy="571266"/>
      </dsp:txXfrm>
    </dsp:sp>
    <dsp:sp modelId="{6B916AE6-8854-4319-9A1E-CB4C619DA0CC}">
      <dsp:nvSpPr>
        <dsp:cNvPr id="0" name=""/>
        <dsp:cNvSpPr/>
      </dsp:nvSpPr>
      <dsp:spPr>
        <a:xfrm>
          <a:off x="1401762" y="2613231"/>
          <a:ext cx="4205287" cy="571266"/>
        </a:xfrm>
        <a:prstGeom prst="rect">
          <a:avLst/>
        </a:prstGeom>
        <a:solidFill>
          <a:schemeClr val="accent5">
            <a:tint val="40000"/>
            <a:alpha val="90000"/>
            <a:hueOff val="-54350"/>
            <a:satOff val="-798"/>
            <a:lumOff val="1142"/>
            <a:alphaOff val="0"/>
          </a:schemeClr>
        </a:solidFill>
        <a:ln w="6350" cap="flat" cmpd="sng" algn="ctr">
          <a:solidFill>
            <a:schemeClr val="accent5">
              <a:tint val="40000"/>
              <a:alpha val="90000"/>
              <a:hueOff val="-54350"/>
              <a:satOff val="-798"/>
              <a:lumOff val="11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Reflection time in partner class (5 mins KS1, 10 mins KS2).Lost learning time to be made up at next break/lunchtime.</a:t>
          </a:r>
        </a:p>
      </dsp:txBody>
      <dsp:txXfrm>
        <a:off x="1401762" y="2613231"/>
        <a:ext cx="4205287" cy="571266"/>
      </dsp:txXfrm>
    </dsp:sp>
    <dsp:sp modelId="{B4A73260-6E31-443A-9830-642E3950BF6D}">
      <dsp:nvSpPr>
        <dsp:cNvPr id="0" name=""/>
        <dsp:cNvSpPr/>
      </dsp:nvSpPr>
      <dsp:spPr>
        <a:xfrm rot="10800000">
          <a:off x="0" y="1742930"/>
          <a:ext cx="1401762" cy="878871"/>
        </a:xfrm>
        <a:prstGeom prst="upArrowCallout">
          <a:avLst>
            <a:gd name="adj1" fmla="val 5000"/>
            <a:gd name="adj2" fmla="val 10000"/>
            <a:gd name="adj3" fmla="val 15000"/>
            <a:gd name="adj4" fmla="val 64977"/>
          </a:avLst>
        </a:prstGeom>
        <a:gradFill rotWithShape="0">
          <a:gsLst>
            <a:gs pos="0">
              <a:schemeClr val="accent5">
                <a:hueOff val="-143924"/>
                <a:satOff val="-5338"/>
                <a:lumOff val="8470"/>
                <a:alphaOff val="0"/>
                <a:tint val="97000"/>
                <a:satMod val="100000"/>
                <a:lumMod val="102000"/>
              </a:schemeClr>
            </a:gs>
            <a:gs pos="50000">
              <a:schemeClr val="accent5">
                <a:hueOff val="-143924"/>
                <a:satOff val="-5338"/>
                <a:lumOff val="8470"/>
                <a:alphaOff val="0"/>
                <a:shade val="100000"/>
                <a:satMod val="103000"/>
                <a:lumMod val="100000"/>
              </a:schemeClr>
            </a:gs>
            <a:gs pos="100000">
              <a:schemeClr val="accent5">
                <a:hueOff val="-143924"/>
                <a:satOff val="-5338"/>
                <a:lumOff val="8470"/>
                <a:alphaOff val="0"/>
                <a:shade val="93000"/>
                <a:satMod val="110000"/>
                <a:lumMod val="99000"/>
              </a:schemeClr>
            </a:gs>
          </a:gsLst>
          <a:lin ang="5400000" scaled="0"/>
        </a:gradFill>
        <a:ln w="6350" cap="flat" cmpd="sng" algn="ctr">
          <a:solidFill>
            <a:schemeClr val="accent5">
              <a:hueOff val="-143924"/>
              <a:satOff val="-5338"/>
              <a:lumOff val="847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3.</a:t>
          </a:r>
        </a:p>
      </dsp:txBody>
      <dsp:txXfrm rot="-10800000">
        <a:off x="0" y="1742930"/>
        <a:ext cx="1401762" cy="571266"/>
      </dsp:txXfrm>
    </dsp:sp>
    <dsp:sp modelId="{E2D8A153-E9C7-4FC4-A6FD-711C2ED8602C}">
      <dsp:nvSpPr>
        <dsp:cNvPr id="0" name=""/>
        <dsp:cNvSpPr/>
      </dsp:nvSpPr>
      <dsp:spPr>
        <a:xfrm>
          <a:off x="1401762" y="1742930"/>
          <a:ext cx="4205287" cy="571266"/>
        </a:xfrm>
        <a:prstGeom prst="rect">
          <a:avLst/>
        </a:prstGeom>
        <a:solidFill>
          <a:schemeClr val="accent5">
            <a:tint val="40000"/>
            <a:alpha val="90000"/>
            <a:hueOff val="-81524"/>
            <a:satOff val="-1197"/>
            <a:lumOff val="1714"/>
            <a:alphaOff val="0"/>
          </a:schemeClr>
        </a:solidFill>
        <a:ln w="6350" cap="flat" cmpd="sng" algn="ctr">
          <a:solidFill>
            <a:schemeClr val="accent5">
              <a:tint val="40000"/>
              <a:alpha val="90000"/>
              <a:hueOff val="-81524"/>
              <a:satOff val="-1197"/>
              <a:lumOff val="17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Reflection time in class (5 mins KS1, 10 mins KS2).Lost learning time to be made up at next break/lunchtime.</a:t>
          </a:r>
        </a:p>
      </dsp:txBody>
      <dsp:txXfrm>
        <a:off x="1401762" y="1742930"/>
        <a:ext cx="4205287" cy="571266"/>
      </dsp:txXfrm>
    </dsp:sp>
    <dsp:sp modelId="{D5AA520D-4B12-4D7E-BBFD-03F03CBAA96B}">
      <dsp:nvSpPr>
        <dsp:cNvPr id="0" name=""/>
        <dsp:cNvSpPr/>
      </dsp:nvSpPr>
      <dsp:spPr>
        <a:xfrm rot="10800000">
          <a:off x="0" y="872630"/>
          <a:ext cx="1401762" cy="878871"/>
        </a:xfrm>
        <a:prstGeom prst="upArrowCallout">
          <a:avLst>
            <a:gd name="adj1" fmla="val 5000"/>
            <a:gd name="adj2" fmla="val 10000"/>
            <a:gd name="adj3" fmla="val 15000"/>
            <a:gd name="adj4" fmla="val 64977"/>
          </a:avLst>
        </a:prstGeom>
        <a:gradFill rotWithShape="0">
          <a:gsLst>
            <a:gs pos="0">
              <a:schemeClr val="accent5">
                <a:hueOff val="-191898"/>
                <a:satOff val="-7118"/>
                <a:lumOff val="11294"/>
                <a:alphaOff val="0"/>
                <a:tint val="97000"/>
                <a:satMod val="100000"/>
                <a:lumMod val="102000"/>
              </a:schemeClr>
            </a:gs>
            <a:gs pos="50000">
              <a:schemeClr val="accent5">
                <a:hueOff val="-191898"/>
                <a:satOff val="-7118"/>
                <a:lumOff val="11294"/>
                <a:alphaOff val="0"/>
                <a:shade val="100000"/>
                <a:satMod val="103000"/>
                <a:lumMod val="100000"/>
              </a:schemeClr>
            </a:gs>
            <a:gs pos="100000">
              <a:schemeClr val="accent5">
                <a:hueOff val="-191898"/>
                <a:satOff val="-7118"/>
                <a:lumOff val="11294"/>
                <a:alphaOff val="0"/>
                <a:shade val="93000"/>
                <a:satMod val="110000"/>
                <a:lumMod val="99000"/>
              </a:schemeClr>
            </a:gs>
          </a:gsLst>
          <a:lin ang="5400000" scaled="0"/>
        </a:gradFill>
        <a:ln w="6350" cap="flat" cmpd="sng" algn="ctr">
          <a:solidFill>
            <a:schemeClr val="accent5">
              <a:hueOff val="-191898"/>
              <a:satOff val="-7118"/>
              <a:lumOff val="1129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2.</a:t>
          </a:r>
        </a:p>
      </dsp:txBody>
      <dsp:txXfrm rot="-10800000">
        <a:off x="0" y="872630"/>
        <a:ext cx="1401762" cy="571266"/>
      </dsp:txXfrm>
    </dsp:sp>
    <dsp:sp modelId="{A633E16E-E4C1-4A18-8B7E-E910DEC0306F}">
      <dsp:nvSpPr>
        <dsp:cNvPr id="0" name=""/>
        <dsp:cNvSpPr/>
      </dsp:nvSpPr>
      <dsp:spPr>
        <a:xfrm>
          <a:off x="1401762" y="872630"/>
          <a:ext cx="4205287" cy="571266"/>
        </a:xfrm>
        <a:prstGeom prst="rect">
          <a:avLst/>
        </a:prstGeom>
        <a:solidFill>
          <a:schemeClr val="accent5">
            <a:tint val="40000"/>
            <a:alpha val="90000"/>
            <a:hueOff val="-108699"/>
            <a:satOff val="-1596"/>
            <a:lumOff val="2285"/>
            <a:alphaOff val="0"/>
          </a:schemeClr>
        </a:solidFill>
        <a:ln w="6350" cap="flat" cmpd="sng" algn="ctr">
          <a:solidFill>
            <a:schemeClr val="accent5">
              <a:tint val="40000"/>
              <a:alpha val="90000"/>
              <a:hueOff val="-108699"/>
              <a:satOff val="-1596"/>
              <a:lumOff val="22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Warning </a:t>
          </a:r>
        </a:p>
      </dsp:txBody>
      <dsp:txXfrm>
        <a:off x="1401762" y="872630"/>
        <a:ext cx="4205287" cy="571266"/>
      </dsp:txXfrm>
    </dsp:sp>
    <dsp:sp modelId="{19C4F490-673F-484B-8DCB-00DAB658DD36}">
      <dsp:nvSpPr>
        <dsp:cNvPr id="0" name=""/>
        <dsp:cNvSpPr/>
      </dsp:nvSpPr>
      <dsp:spPr>
        <a:xfrm rot="10800000">
          <a:off x="0" y="2330"/>
          <a:ext cx="1401762" cy="878871"/>
        </a:xfrm>
        <a:prstGeom prst="upArrowCallout">
          <a:avLst>
            <a:gd name="adj1" fmla="val 5000"/>
            <a:gd name="adj2" fmla="val 10000"/>
            <a:gd name="adj3" fmla="val 15000"/>
            <a:gd name="adj4" fmla="val 64977"/>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w="6350" cap="flat" cmpd="sng" algn="ctr">
          <a:solidFill>
            <a:schemeClr val="accent5">
              <a:hueOff val="-239873"/>
              <a:satOff val="-8897"/>
              <a:lumOff val="1411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1.</a:t>
          </a:r>
        </a:p>
      </dsp:txBody>
      <dsp:txXfrm rot="-10800000">
        <a:off x="0" y="2330"/>
        <a:ext cx="1401762" cy="571266"/>
      </dsp:txXfrm>
    </dsp:sp>
    <dsp:sp modelId="{E0A7EEAB-2CD4-4FF0-A047-E95738656D07}">
      <dsp:nvSpPr>
        <dsp:cNvPr id="0" name=""/>
        <dsp:cNvSpPr/>
      </dsp:nvSpPr>
      <dsp:spPr>
        <a:xfrm>
          <a:off x="1401762" y="2330"/>
          <a:ext cx="4205287" cy="571266"/>
        </a:xfrm>
        <a:prstGeom prst="rect">
          <a:avLst/>
        </a:prstGeom>
        <a:solidFill>
          <a:schemeClr val="accent5">
            <a:tint val="40000"/>
            <a:alpha val="90000"/>
            <a:hueOff val="-135874"/>
            <a:satOff val="-1995"/>
            <a:lumOff val="2856"/>
            <a:alphaOff val="0"/>
          </a:schemeClr>
        </a:solidFill>
        <a:ln w="6350" cap="flat" cmpd="sng" algn="ctr">
          <a:solidFill>
            <a:schemeClr val="accent5">
              <a:tint val="40000"/>
              <a:alpha val="90000"/>
              <a:hueOff val="-135874"/>
              <a:satOff val="-1995"/>
              <a:lumOff val="28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Rule reminder </a:t>
          </a:r>
        </a:p>
      </dsp:txBody>
      <dsp:txXfrm>
        <a:off x="1401762" y="2330"/>
        <a:ext cx="4205287" cy="571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36AC1-5FFF-4699-8A34-8985DF621AD8}">
      <dsp:nvSpPr>
        <dsp:cNvPr id="0" name=""/>
        <dsp:cNvSpPr/>
      </dsp:nvSpPr>
      <dsp:spPr>
        <a:xfrm>
          <a:off x="0" y="2406"/>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AD744F2-0475-4C00-8703-2ED0B4800388}">
      <dsp:nvSpPr>
        <dsp:cNvPr id="0" name=""/>
        <dsp:cNvSpPr/>
      </dsp:nvSpPr>
      <dsp:spPr>
        <a:xfrm>
          <a:off x="0" y="2406"/>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At Willow Bank we monitor every child’s attendance and punctuality very closely to ensure the children maximise every learning opportunity.</a:t>
          </a:r>
        </a:p>
      </dsp:txBody>
      <dsp:txXfrm>
        <a:off x="0" y="2406"/>
        <a:ext cx="5607050" cy="1640929"/>
      </dsp:txXfrm>
    </dsp:sp>
    <dsp:sp modelId="{406477DE-5230-4334-977A-443F6E0A0552}">
      <dsp:nvSpPr>
        <dsp:cNvPr id="0" name=""/>
        <dsp:cNvSpPr/>
      </dsp:nvSpPr>
      <dsp:spPr>
        <a:xfrm>
          <a:off x="0" y="1643335"/>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4E56CA-5A86-4DD1-90F9-446C7150E855}">
      <dsp:nvSpPr>
        <dsp:cNvPr id="0" name=""/>
        <dsp:cNvSpPr/>
      </dsp:nvSpPr>
      <dsp:spPr>
        <a:xfrm>
          <a:off x="0" y="1643335"/>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Please ensure your child is in school on time every day. Gates open at </a:t>
          </a:r>
          <a:r>
            <a:rPr lang="en-US" sz="2200" b="1" kern="1200" dirty="0"/>
            <a:t>8:40am</a:t>
          </a:r>
          <a:r>
            <a:rPr lang="en-US" sz="2200" kern="1200" dirty="0"/>
            <a:t> and are closed at </a:t>
          </a:r>
          <a:r>
            <a:rPr lang="en-US" sz="2200" b="1" kern="1200" dirty="0"/>
            <a:t>8:50am.</a:t>
          </a:r>
          <a:r>
            <a:rPr lang="en-US" sz="2200" kern="1200" dirty="0"/>
            <a:t> </a:t>
          </a:r>
        </a:p>
      </dsp:txBody>
      <dsp:txXfrm>
        <a:off x="0" y="1643335"/>
        <a:ext cx="5607050" cy="1640929"/>
      </dsp:txXfrm>
    </dsp:sp>
    <dsp:sp modelId="{D3F81459-7A7D-4E8C-88F0-E8B2E2B6925D}">
      <dsp:nvSpPr>
        <dsp:cNvPr id="0" name=""/>
        <dsp:cNvSpPr/>
      </dsp:nvSpPr>
      <dsp:spPr>
        <a:xfrm>
          <a:off x="0" y="3284264"/>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C909A78-92D0-43E2-BFD3-605576CE0921}">
      <dsp:nvSpPr>
        <dsp:cNvPr id="0" name=""/>
        <dsp:cNvSpPr/>
      </dsp:nvSpPr>
      <dsp:spPr>
        <a:xfrm>
          <a:off x="0" y="3284264"/>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Arriving to school on time is very important as this will create good habits for the future and establish positive routines. It also ensures other children in the class are not disrupted who have already settled down to their learning.</a:t>
          </a:r>
        </a:p>
      </dsp:txBody>
      <dsp:txXfrm>
        <a:off x="0" y="3284264"/>
        <a:ext cx="5607050" cy="16409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FC1F0-B727-4ABF-AB3A-649A488820AF}">
      <dsp:nvSpPr>
        <dsp:cNvPr id="0" name=""/>
        <dsp:cNvSpPr/>
      </dsp:nvSpPr>
      <dsp:spPr>
        <a:xfrm>
          <a:off x="0" y="76549"/>
          <a:ext cx="5607050" cy="156078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If your child is ill and unable to come to school, please phone the school office from 8:00am in the morning to inform us of the reason your child is absent. We will call you if we do not receive a phone call.</a:t>
          </a:r>
        </a:p>
      </dsp:txBody>
      <dsp:txXfrm>
        <a:off x="76191" y="152740"/>
        <a:ext cx="5454668" cy="1408398"/>
      </dsp:txXfrm>
    </dsp:sp>
    <dsp:sp modelId="{2B36DBCD-E2F5-4C87-8A29-427DA844F5D7}">
      <dsp:nvSpPr>
        <dsp:cNvPr id="0" name=""/>
        <dsp:cNvSpPr/>
      </dsp:nvSpPr>
      <dsp:spPr>
        <a:xfrm>
          <a:off x="0" y="1683409"/>
          <a:ext cx="5607050" cy="1560780"/>
        </a:xfrm>
        <a:prstGeom prst="roundRec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During the academic year </a:t>
          </a:r>
          <a:r>
            <a:rPr lang="en-US" sz="1600" b="1" kern="1200" dirty="0"/>
            <a:t>Mrs Edgar</a:t>
          </a:r>
          <a:r>
            <a:rPr lang="en-US" sz="1600" kern="1200" dirty="0"/>
            <a:t>, our </a:t>
          </a:r>
          <a:r>
            <a:rPr lang="en-US" sz="1600" b="1" kern="1200" dirty="0"/>
            <a:t>Community Liaison Officer</a:t>
          </a:r>
          <a:r>
            <a:rPr lang="en-US" sz="1600" kern="1200" dirty="0"/>
            <a:t>, will be monitoring and tracking pupils’ attendance. Our aim is to work together with children and parents in order to ensure high attendance across the whole school. This will result in your child getting the most from their education and lead them to future success. </a:t>
          </a:r>
        </a:p>
      </dsp:txBody>
      <dsp:txXfrm>
        <a:off x="76191" y="1759600"/>
        <a:ext cx="5454668" cy="1408398"/>
      </dsp:txXfrm>
    </dsp:sp>
    <dsp:sp modelId="{971DACE1-ED76-4C8C-9428-2EA1AD3AB2E5}">
      <dsp:nvSpPr>
        <dsp:cNvPr id="0" name=""/>
        <dsp:cNvSpPr/>
      </dsp:nvSpPr>
      <dsp:spPr>
        <a:xfrm>
          <a:off x="0" y="3290270"/>
          <a:ext cx="5607050" cy="156078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Please be aware that in accordance with our policy on absence during term time, if you take your child out of school for an unauthorised absence during term time, it is possible that a Penalty Notice will be issued to each parent for each child taken out of school, as stipulated in the Education (Penalty Notices) (England) Regulations 2007. </a:t>
          </a:r>
        </a:p>
      </dsp:txBody>
      <dsp:txXfrm>
        <a:off x="76191" y="3366461"/>
        <a:ext cx="5454668" cy="1408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E2CA3-BB9F-46F2-B93F-4D3B50B76B30}">
      <dsp:nvSpPr>
        <dsp:cNvPr id="0" name=""/>
        <dsp:cNvSpPr/>
      </dsp:nvSpPr>
      <dsp:spPr>
        <a:xfrm>
          <a:off x="0" y="18927"/>
          <a:ext cx="5607050" cy="2417512"/>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Daily reading </a:t>
          </a:r>
          <a:r>
            <a:rPr lang="en-US" sz="1900" kern="1200" dirty="0"/>
            <a:t>with your child or encouraging an older child to read independently. It is important that children read books at their level to develop fluency and also enjoy books read by an adult for pleasure. </a:t>
          </a:r>
        </a:p>
      </dsp:txBody>
      <dsp:txXfrm>
        <a:off x="118013" y="136940"/>
        <a:ext cx="5371024" cy="2181486"/>
      </dsp:txXfrm>
    </dsp:sp>
    <dsp:sp modelId="{1409FABC-77CC-4050-A452-B2DD672C1D42}">
      <dsp:nvSpPr>
        <dsp:cNvPr id="0" name=""/>
        <dsp:cNvSpPr/>
      </dsp:nvSpPr>
      <dsp:spPr>
        <a:xfrm>
          <a:off x="0" y="2491160"/>
          <a:ext cx="5607050" cy="2417512"/>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Times tables </a:t>
          </a:r>
          <a:r>
            <a:rPr lang="en-US" sz="1900" kern="1200" dirty="0"/>
            <a:t>are essential for children to progress in their maths learning. A statutory test in Year Four has also now been introduced and it is expected that all children will know their times tables up to 12x12. Each child in the school has a log in </a:t>
          </a:r>
          <a:r>
            <a:rPr lang="en-US" sz="1900" b="1" kern="1200" dirty="0"/>
            <a:t>for  Times Tables Rockstars </a:t>
          </a:r>
          <a:r>
            <a:rPr lang="en-US" sz="1900" kern="1200" dirty="0"/>
            <a:t>to practise at home or you can play your own times tables games, ensuring that children can say them out of order and quickly.</a:t>
          </a:r>
        </a:p>
      </dsp:txBody>
      <dsp:txXfrm>
        <a:off x="118013" y="2609173"/>
        <a:ext cx="5371024" cy="21814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141B-C911-4528-91DC-98C9B8556432}">
      <dsp:nvSpPr>
        <dsp:cNvPr id="0" name=""/>
        <dsp:cNvSpPr/>
      </dsp:nvSpPr>
      <dsp:spPr>
        <a:xfrm>
          <a:off x="0" y="196159"/>
          <a:ext cx="5607050" cy="6084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Y1: count in 2, 5, 10 (all doubles to 10 and halves)</a:t>
          </a:r>
        </a:p>
      </dsp:txBody>
      <dsp:txXfrm>
        <a:off x="29700" y="225859"/>
        <a:ext cx="5547650" cy="549000"/>
      </dsp:txXfrm>
    </dsp:sp>
    <dsp:sp modelId="{AA8093DC-86F0-4827-A8F5-67EDCF7C02F8}">
      <dsp:nvSpPr>
        <dsp:cNvPr id="0" name=""/>
        <dsp:cNvSpPr/>
      </dsp:nvSpPr>
      <dsp:spPr>
        <a:xfrm>
          <a:off x="0" y="850639"/>
          <a:ext cx="5607050" cy="608400"/>
        </a:xfrm>
        <a:prstGeom prst="roundRect">
          <a:avLst/>
        </a:prstGeom>
        <a:gradFill rotWithShape="0">
          <a:gsLst>
            <a:gs pos="0">
              <a:schemeClr val="accent2">
                <a:hueOff val="-1725315"/>
                <a:satOff val="7643"/>
                <a:lumOff val="-2811"/>
                <a:alphaOff val="0"/>
                <a:tint val="97000"/>
                <a:satMod val="100000"/>
                <a:lumMod val="102000"/>
              </a:schemeClr>
            </a:gs>
            <a:gs pos="50000">
              <a:schemeClr val="accent2">
                <a:hueOff val="-1725315"/>
                <a:satOff val="7643"/>
                <a:lumOff val="-2811"/>
                <a:alphaOff val="0"/>
                <a:shade val="100000"/>
                <a:satMod val="103000"/>
                <a:lumMod val="100000"/>
              </a:schemeClr>
            </a:gs>
            <a:gs pos="100000">
              <a:schemeClr val="accent2">
                <a:hueOff val="-1725315"/>
                <a:satOff val="7643"/>
                <a:lumOff val="-281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Y2: 2, 5, 10, 3 (rapid recall in any order e.g. 2 x 5, 5 x 10, 4 x 3)</a:t>
          </a:r>
        </a:p>
      </dsp:txBody>
      <dsp:txXfrm>
        <a:off x="29700" y="880339"/>
        <a:ext cx="5547650" cy="549000"/>
      </dsp:txXfrm>
    </dsp:sp>
    <dsp:sp modelId="{ADBB7CC4-7B0B-4FF5-9AF5-3600978E0D47}">
      <dsp:nvSpPr>
        <dsp:cNvPr id="0" name=""/>
        <dsp:cNvSpPr/>
      </dsp:nvSpPr>
      <dsp:spPr>
        <a:xfrm>
          <a:off x="0" y="1505119"/>
          <a:ext cx="5607050" cy="608400"/>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Y3: 2, 5, 10, 3, 4, 8</a:t>
          </a:r>
        </a:p>
      </dsp:txBody>
      <dsp:txXfrm>
        <a:off x="29700" y="1534819"/>
        <a:ext cx="5547650" cy="549000"/>
      </dsp:txXfrm>
    </dsp:sp>
    <dsp:sp modelId="{31C7F585-0DF0-439C-88DE-D809592BF1BA}">
      <dsp:nvSpPr>
        <dsp:cNvPr id="0" name=""/>
        <dsp:cNvSpPr/>
      </dsp:nvSpPr>
      <dsp:spPr>
        <a:xfrm>
          <a:off x="0" y="2159599"/>
          <a:ext cx="5607050" cy="608400"/>
        </a:xfrm>
        <a:prstGeom prst="roundRec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Y4: All up to 12 x 12</a:t>
          </a:r>
        </a:p>
      </dsp:txBody>
      <dsp:txXfrm>
        <a:off x="29700" y="2189299"/>
        <a:ext cx="5547650" cy="549000"/>
      </dsp:txXfrm>
    </dsp:sp>
    <dsp:sp modelId="{E23E6965-BF31-406E-8ECE-7FA5053070D2}">
      <dsp:nvSpPr>
        <dsp:cNvPr id="0" name=""/>
        <dsp:cNvSpPr/>
      </dsp:nvSpPr>
      <dsp:spPr>
        <a:xfrm>
          <a:off x="0" y="2814080"/>
          <a:ext cx="5607050" cy="608400"/>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Y5: All up to 12 x 12</a:t>
          </a:r>
        </a:p>
      </dsp:txBody>
      <dsp:txXfrm>
        <a:off x="29700" y="2843780"/>
        <a:ext cx="5547650" cy="549000"/>
      </dsp:txXfrm>
    </dsp:sp>
    <dsp:sp modelId="{024F1B13-D8A7-46E4-B62F-39EDA09B1E22}">
      <dsp:nvSpPr>
        <dsp:cNvPr id="0" name=""/>
        <dsp:cNvSpPr/>
      </dsp:nvSpPr>
      <dsp:spPr>
        <a:xfrm>
          <a:off x="0" y="3468560"/>
          <a:ext cx="5607050" cy="608400"/>
        </a:xfrm>
        <a:prstGeom prst="roundRect">
          <a:avLst/>
        </a:prstGeom>
        <a:gradFill rotWithShape="0">
          <a:gsLst>
            <a:gs pos="0">
              <a:schemeClr val="accent2">
                <a:hueOff val="-8626573"/>
                <a:satOff val="38216"/>
                <a:lumOff val="-14053"/>
                <a:alphaOff val="0"/>
                <a:tint val="97000"/>
                <a:satMod val="100000"/>
                <a:lumMod val="102000"/>
              </a:schemeClr>
            </a:gs>
            <a:gs pos="50000">
              <a:schemeClr val="accent2">
                <a:hueOff val="-8626573"/>
                <a:satOff val="38216"/>
                <a:lumOff val="-14053"/>
                <a:alphaOff val="0"/>
                <a:shade val="100000"/>
                <a:satMod val="103000"/>
                <a:lumMod val="100000"/>
              </a:schemeClr>
            </a:gs>
            <a:gs pos="100000">
              <a:schemeClr val="accent2">
                <a:hueOff val="-8626573"/>
                <a:satOff val="38216"/>
                <a:lumOff val="-1405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Y6: All up to 12 x 12 </a:t>
          </a:r>
        </a:p>
      </dsp:txBody>
      <dsp:txXfrm>
        <a:off x="29700" y="3498260"/>
        <a:ext cx="5547650" cy="549000"/>
      </dsp:txXfrm>
    </dsp:sp>
    <dsp:sp modelId="{B38B7468-45DD-4B67-B861-DF69CA5A6946}">
      <dsp:nvSpPr>
        <dsp:cNvPr id="0" name=""/>
        <dsp:cNvSpPr/>
      </dsp:nvSpPr>
      <dsp:spPr>
        <a:xfrm>
          <a:off x="0" y="4123040"/>
          <a:ext cx="5607050" cy="60840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Daily reading and practicing times tables will help your child in their learning immensely and increase their confidence in school.</a:t>
          </a:r>
        </a:p>
      </dsp:txBody>
      <dsp:txXfrm>
        <a:off x="29700" y="4152740"/>
        <a:ext cx="5547650" cy="54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A80DA-6652-4B0B-8DD1-1A2F0A48D2CF}" type="datetimeFigureOut">
              <a:rPr lang="en-GB" smtClean="0"/>
              <a:t>19/09/2023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1399D-4133-4849-BEEB-849DA961B380}" type="slidenum">
              <a:rPr lang="en-GB" smtClean="0"/>
              <a:t>‹#›</a:t>
            </a:fld>
            <a:endParaRPr lang="en-GB" dirty="0"/>
          </a:p>
        </p:txBody>
      </p:sp>
    </p:spTree>
    <p:extLst>
      <p:ext uri="{BB962C8B-B14F-4D97-AF65-F5344CB8AC3E}">
        <p14:creationId xmlns:p14="http://schemas.microsoft.com/office/powerpoint/2010/main" val="2902221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E26D1-805A-744C-8FF5-22D8C5BB9363}" type="slidenum">
              <a:rPr lang="en-US" smtClean="0"/>
              <a:t>2</a:t>
            </a:fld>
            <a:endParaRPr lang="en-US" dirty="0"/>
          </a:p>
        </p:txBody>
      </p:sp>
    </p:spTree>
    <p:extLst>
      <p:ext uri="{BB962C8B-B14F-4D97-AF65-F5344CB8AC3E}">
        <p14:creationId xmlns:p14="http://schemas.microsoft.com/office/powerpoint/2010/main" val="147991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r>
              <a:rPr lang="en-US" dirty="0"/>
              <a:t>Inspirepartnership.co.uk</a:t>
            </a:r>
          </a:p>
          <a:p>
            <a:r>
              <a:rPr lang="en-US" dirty="0"/>
              <a:t>@InspireSELondon</a:t>
            </a:r>
          </a:p>
        </p:txBody>
      </p:sp>
    </p:spTree>
    <p:extLst>
      <p:ext uri="{BB962C8B-B14F-4D97-AF65-F5344CB8AC3E}">
        <p14:creationId xmlns:p14="http://schemas.microsoft.com/office/powerpoint/2010/main" val="332562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9/19/2023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9/19/2023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9/19/2023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9/19/2023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hyperlink" Target="https://www.willowbankprimaryschool.co.uk/contac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hildrensuniversity.co.uk/media/1151/percentage-of-time-outside-the-classroom.pdf" TargetMode="External"/><Relationship Id="rId2" Type="http://schemas.openxmlformats.org/officeDocument/2006/relationships/slideLayout" Target="../slideLayouts/slideLayout2.xml"/><Relationship Id="rId1" Type="http://schemas.openxmlformats.org/officeDocument/2006/relationships/video" Target="https://www.youtube.com/embed/fsotHTn7xqg?feature=oembed"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0A23-B875-4932-961D-CE0B594CF42C}"/>
              </a:ext>
            </a:extLst>
          </p:cNvPr>
          <p:cNvSpPr>
            <a:spLocks noGrp="1"/>
          </p:cNvSpPr>
          <p:nvPr>
            <p:ph type="ctrTitle"/>
          </p:nvPr>
        </p:nvSpPr>
        <p:spPr>
          <a:xfrm>
            <a:off x="804672" y="2386744"/>
            <a:ext cx="4486656" cy="1645920"/>
          </a:xfrm>
        </p:spPr>
        <p:txBody>
          <a:bodyPr>
            <a:normAutofit/>
          </a:bodyPr>
          <a:lstStyle/>
          <a:p>
            <a:r>
              <a:rPr lang="en-GB" sz="3200" dirty="0"/>
              <a:t>Meet the Teacher Session </a:t>
            </a:r>
          </a:p>
        </p:txBody>
      </p:sp>
      <p:sp>
        <p:nvSpPr>
          <p:cNvPr id="6" name="Subtitle 5">
            <a:extLst>
              <a:ext uri="{FF2B5EF4-FFF2-40B4-BE49-F238E27FC236}">
                <a16:creationId xmlns:a16="http://schemas.microsoft.com/office/drawing/2014/main" id="{8B8ABEDE-DC4D-C6BF-5217-8450ED81B79E}"/>
              </a:ext>
            </a:extLst>
          </p:cNvPr>
          <p:cNvSpPr>
            <a:spLocks noGrp="1"/>
          </p:cNvSpPr>
          <p:nvPr>
            <p:ph type="subTitle" idx="1"/>
          </p:nvPr>
        </p:nvSpPr>
        <p:spPr>
          <a:xfrm>
            <a:off x="1148615" y="4352544"/>
            <a:ext cx="3798770" cy="1239894"/>
          </a:xfrm>
        </p:spPr>
        <p:txBody>
          <a:bodyPr vert="horz" lIns="91440" tIns="45720" rIns="91440" bIns="45720" rtlCol="0" anchor="t">
            <a:normAutofit/>
          </a:bodyPr>
          <a:lstStyle/>
          <a:p>
            <a:r>
              <a:rPr lang="en-GB" sz="1800" dirty="0"/>
              <a:t>Year 6 Sycamore Class </a:t>
            </a:r>
          </a:p>
          <a:p>
            <a:r>
              <a:rPr lang="en-GB" sz="1800" dirty="0"/>
              <a:t>Thursday 21</a:t>
            </a:r>
            <a:r>
              <a:rPr lang="en-GB" sz="1800" baseline="30000" dirty="0"/>
              <a:t>st</a:t>
            </a:r>
            <a:r>
              <a:rPr lang="en-GB" sz="1800" dirty="0"/>
              <a:t> September 2023</a:t>
            </a:r>
          </a:p>
        </p:txBody>
      </p:sp>
      <p:sp>
        <p:nvSpPr>
          <p:cNvPr id="1031" name="Rectangle 1030">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BC30836-0BFE-4FD5-B36D-883C317C06C7}"/>
              </a:ext>
            </a:extLst>
          </p:cNvPr>
          <p:cNvPicPr>
            <a:picLocks noChangeAspect="1"/>
          </p:cNvPicPr>
          <p:nvPr/>
        </p:nvPicPr>
        <p:blipFill rotWithShape="1">
          <a:blip r:embed="rId2"/>
          <a:srcRect l="998" t="16598" r="80002" b="69843"/>
          <a:stretch/>
        </p:blipFill>
        <p:spPr>
          <a:xfrm>
            <a:off x="6733030" y="1353080"/>
            <a:ext cx="4818890" cy="1831222"/>
          </a:xfrm>
          <a:prstGeom prst="rect">
            <a:avLst/>
          </a:prstGeom>
        </p:spPr>
      </p:pic>
      <p:pic>
        <p:nvPicPr>
          <p:cNvPr id="1026" name="Picture 3">
            <a:extLst>
              <a:ext uri="{FF2B5EF4-FFF2-40B4-BE49-F238E27FC236}">
                <a16:creationId xmlns:a16="http://schemas.microsoft.com/office/drawing/2014/main" id="{66E823CD-122C-48B0-96EB-B46209C78A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3030" y="3671316"/>
            <a:ext cx="4818890" cy="10962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51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CD5A07-2345-A05C-D965-F019E04A99ED}"/>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sz="2200" dirty="0">
                <a:solidFill>
                  <a:schemeClr val="bg1"/>
                </a:solidFill>
              </a:rPr>
              <a:t>Relationships and behaviour at wbp – our vision </a:t>
            </a:r>
          </a:p>
        </p:txBody>
      </p:sp>
      <p:graphicFrame>
        <p:nvGraphicFramePr>
          <p:cNvPr id="5" name="Content Placeholder 2">
            <a:extLst>
              <a:ext uri="{FF2B5EF4-FFF2-40B4-BE49-F238E27FC236}">
                <a16:creationId xmlns:a16="http://schemas.microsoft.com/office/drawing/2014/main" id="{0F41F6C5-98EF-A891-5B5F-7ED7952B6945}"/>
              </a:ext>
            </a:extLst>
          </p:cNvPr>
          <p:cNvGraphicFramePr>
            <a:graphicFrameLocks noGrp="1"/>
          </p:cNvGraphicFramePr>
          <p:nvPr>
            <p:ph idx="1"/>
            <p:extLst>
              <p:ext uri="{D42A27DB-BD31-4B8C-83A1-F6EECF244321}">
                <p14:modId xmlns:p14="http://schemas.microsoft.com/office/powerpoint/2010/main" val="396493259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746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1C3A-AD66-92D7-44A2-B30754C39AB1}"/>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1900" dirty="0">
                <a:solidFill>
                  <a:schemeClr val="tx1"/>
                </a:solidFill>
              </a:rPr>
              <a:t>A positive behaviour approach at Willow Bank Primary School </a:t>
            </a:r>
            <a:br>
              <a:rPr lang="en-US" sz="1900" dirty="0">
                <a:solidFill>
                  <a:schemeClr val="tx1"/>
                </a:solidFill>
              </a:rPr>
            </a:br>
            <a:endParaRPr lang="en-GB" sz="1900" dirty="0">
              <a:solidFill>
                <a:schemeClr val="tx1"/>
              </a:solidFill>
            </a:endParaRP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304307-CD7C-EB9C-9EBD-39AA55D7D7E6}"/>
              </a:ext>
            </a:extLst>
          </p:cNvPr>
          <p:cNvSpPr>
            <a:spLocks noGrp="1"/>
          </p:cNvSpPr>
          <p:nvPr>
            <p:ph idx="1"/>
          </p:nvPr>
        </p:nvSpPr>
        <p:spPr>
          <a:xfrm>
            <a:off x="6049182" y="802638"/>
            <a:ext cx="5408696" cy="5252722"/>
          </a:xfrm>
        </p:spPr>
        <p:txBody>
          <a:bodyPr anchor="ctr">
            <a:normAutofit/>
          </a:bodyPr>
          <a:lstStyle/>
          <a:p>
            <a:r>
              <a:rPr lang="en-US" dirty="0">
                <a:solidFill>
                  <a:schemeClr val="bg1"/>
                </a:solidFill>
              </a:rPr>
              <a:t>Recognition Wall – to celebrate children demonstrating our core values: respect, integrity, kindness, resilience, aspiration and curiosity</a:t>
            </a:r>
          </a:p>
          <a:p>
            <a:r>
              <a:rPr lang="en-US" dirty="0">
                <a:solidFill>
                  <a:schemeClr val="bg1"/>
                </a:solidFill>
              </a:rPr>
              <a:t>Celebration Assemblies -every Friday </a:t>
            </a:r>
          </a:p>
          <a:p>
            <a:r>
              <a:rPr lang="en-US" dirty="0">
                <a:solidFill>
                  <a:schemeClr val="bg1"/>
                </a:solidFill>
              </a:rPr>
              <a:t>Golden wristbands to celebrate exceptional effort – reason written onto wristband</a:t>
            </a:r>
          </a:p>
          <a:p>
            <a:r>
              <a:rPr lang="en-US" dirty="0">
                <a:solidFill>
                  <a:schemeClr val="bg1"/>
                </a:solidFill>
              </a:rPr>
              <a:t>Attendance rewards</a:t>
            </a:r>
          </a:p>
          <a:p>
            <a:r>
              <a:rPr lang="en-US" dirty="0">
                <a:solidFill>
                  <a:schemeClr val="bg1"/>
                </a:solidFill>
              </a:rPr>
              <a:t>House Points – one house point given at any one time recorded on the Dojo platform</a:t>
            </a:r>
          </a:p>
          <a:p>
            <a:r>
              <a:rPr lang="en-US" dirty="0">
                <a:solidFill>
                  <a:schemeClr val="bg1"/>
                </a:solidFill>
              </a:rPr>
              <a:t>Positive postcards home</a:t>
            </a:r>
          </a:p>
          <a:p>
            <a:r>
              <a:rPr lang="en-US" dirty="0">
                <a:solidFill>
                  <a:schemeClr val="bg1"/>
                </a:solidFill>
              </a:rPr>
              <a:t>Positive phone calls home</a:t>
            </a:r>
          </a:p>
          <a:p>
            <a:r>
              <a:rPr lang="en-US" dirty="0">
                <a:solidFill>
                  <a:schemeClr val="bg1"/>
                </a:solidFill>
              </a:rPr>
              <a:t>Informal conversations with parents at the end of the day</a:t>
            </a:r>
          </a:p>
          <a:p>
            <a:r>
              <a:rPr lang="en-US" dirty="0">
                <a:solidFill>
                  <a:schemeClr val="bg1"/>
                </a:solidFill>
              </a:rPr>
              <a:t>Photocopying learning to go home with a brief note from the teacher</a:t>
            </a:r>
          </a:p>
          <a:p>
            <a:endParaRPr lang="en-GB" dirty="0">
              <a:solidFill>
                <a:schemeClr val="bg1"/>
              </a:solidFill>
            </a:endParaRPr>
          </a:p>
        </p:txBody>
      </p:sp>
    </p:spTree>
    <p:extLst>
      <p:ext uri="{BB962C8B-B14F-4D97-AF65-F5344CB8AC3E}">
        <p14:creationId xmlns:p14="http://schemas.microsoft.com/office/powerpoint/2010/main" val="91966586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6982DC-CF3A-D0B0-0625-6AA759CD5C43}"/>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sz="2600" dirty="0">
                <a:solidFill>
                  <a:schemeClr val="bg1"/>
                </a:solidFill>
              </a:rPr>
              <a:t>Our behaviour steps</a:t>
            </a:r>
          </a:p>
        </p:txBody>
      </p:sp>
      <p:graphicFrame>
        <p:nvGraphicFramePr>
          <p:cNvPr id="5" name="Content Placeholder 2">
            <a:extLst>
              <a:ext uri="{FF2B5EF4-FFF2-40B4-BE49-F238E27FC236}">
                <a16:creationId xmlns:a16="http://schemas.microsoft.com/office/drawing/2014/main" id="{51A35D1D-53DA-EA75-9827-F60725A6B296}"/>
              </a:ext>
            </a:extLst>
          </p:cNvPr>
          <p:cNvGraphicFramePr>
            <a:graphicFrameLocks noGrp="1"/>
          </p:cNvGraphicFramePr>
          <p:nvPr>
            <p:ph idx="1"/>
            <p:extLst>
              <p:ext uri="{D42A27DB-BD31-4B8C-83A1-F6EECF244321}">
                <p14:modId xmlns:p14="http://schemas.microsoft.com/office/powerpoint/2010/main" val="2088409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9898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4363-5918-7CB6-49B2-A6CA56874A8B}"/>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UNIFORM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2A438B3-BAD8-DD3E-99A7-9CD23406F597}"/>
              </a:ext>
            </a:extLst>
          </p:cNvPr>
          <p:cNvSpPr>
            <a:spLocks noGrp="1"/>
          </p:cNvSpPr>
          <p:nvPr>
            <p:ph idx="1"/>
          </p:nvPr>
        </p:nvSpPr>
        <p:spPr>
          <a:xfrm>
            <a:off x="6049182" y="802638"/>
            <a:ext cx="5408696" cy="5252722"/>
          </a:xfrm>
        </p:spPr>
        <p:txBody>
          <a:bodyPr anchor="ctr">
            <a:normAutofit/>
          </a:bodyPr>
          <a:lstStyle/>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are proud of our school and our uniform which enables our children to have a sense of belonging to our wonderful school community.</a:t>
            </a:r>
          </a:p>
          <a:p>
            <a:pPr marL="0" indent="0">
              <a:buNone/>
            </a:pPr>
            <a:r>
              <a:rPr lang="en-US" b="1" dirty="0">
                <a:solidFill>
                  <a:schemeClr val="bg1"/>
                </a:solidFill>
              </a:rPr>
              <a:t>Girls</a:t>
            </a:r>
          </a:p>
          <a:p>
            <a:r>
              <a:rPr lang="en-US" dirty="0">
                <a:solidFill>
                  <a:schemeClr val="bg1"/>
                </a:solidFill>
              </a:rPr>
              <a:t>Royal blue cardigan with the school emblem or plain royal blue cardigan</a:t>
            </a:r>
          </a:p>
          <a:p>
            <a:r>
              <a:rPr lang="en-US" dirty="0">
                <a:solidFill>
                  <a:schemeClr val="bg1"/>
                </a:solidFill>
              </a:rPr>
              <a:t>White polo short with the school emblem or plain royal blue cardigan</a:t>
            </a:r>
          </a:p>
          <a:p>
            <a:r>
              <a:rPr lang="en-US" dirty="0">
                <a:solidFill>
                  <a:schemeClr val="bg1"/>
                </a:solidFill>
              </a:rPr>
              <a:t>Grey skirt/pinafore or smart grey trousers (not fashion trousers) and grey socks.</a:t>
            </a:r>
          </a:p>
          <a:p>
            <a:r>
              <a:rPr lang="en-US" dirty="0">
                <a:solidFill>
                  <a:schemeClr val="bg1"/>
                </a:solidFill>
              </a:rPr>
              <a:t>Blue and white school dresses/skirts or shorts may be worn in the summer with white socks</a:t>
            </a:r>
          </a:p>
          <a:p>
            <a:r>
              <a:rPr lang="en-US" dirty="0">
                <a:solidFill>
                  <a:schemeClr val="bg1"/>
                </a:solidFill>
              </a:rPr>
              <a:t>Flat, black sensible school shoes</a:t>
            </a:r>
          </a:p>
          <a:p>
            <a:r>
              <a:rPr lang="en-US" dirty="0">
                <a:solidFill>
                  <a:schemeClr val="bg1"/>
                </a:solidFill>
              </a:rPr>
              <a:t>Plain hairbands- no bows please</a:t>
            </a:r>
          </a:p>
          <a:p>
            <a:endParaRPr lang="en-GB" dirty="0">
              <a:solidFill>
                <a:schemeClr val="bg1"/>
              </a:solidFill>
            </a:endParaRPr>
          </a:p>
        </p:txBody>
      </p:sp>
    </p:spTree>
    <p:extLst>
      <p:ext uri="{BB962C8B-B14F-4D97-AF65-F5344CB8AC3E}">
        <p14:creationId xmlns:p14="http://schemas.microsoft.com/office/powerpoint/2010/main" val="82967200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9E47-54C8-D7F7-A529-21BB0A38E755}"/>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uniform</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B9388C-9642-B9F9-BED5-DD781AEF979D}"/>
              </a:ext>
            </a:extLst>
          </p:cNvPr>
          <p:cNvSpPr>
            <a:spLocks noGrp="1"/>
          </p:cNvSpPr>
          <p:nvPr>
            <p:ph idx="1"/>
          </p:nvPr>
        </p:nvSpPr>
        <p:spPr>
          <a:xfrm>
            <a:off x="6049182" y="802638"/>
            <a:ext cx="5408696" cy="5252722"/>
          </a:xfrm>
        </p:spPr>
        <p:txBody>
          <a:bodyPr anchor="ctr">
            <a:normAutofit/>
          </a:bodyPr>
          <a:lstStyle/>
          <a:p>
            <a:pPr marL="0" indent="0">
              <a:buNone/>
            </a:pPr>
            <a:r>
              <a:rPr lang="en-GB" b="1" dirty="0">
                <a:solidFill>
                  <a:schemeClr val="bg1"/>
                </a:solidFill>
              </a:rPr>
              <a:t>Boys</a:t>
            </a:r>
            <a:r>
              <a:rPr lang="en-GB" dirty="0">
                <a:solidFill>
                  <a:schemeClr val="bg1"/>
                </a:solidFill>
              </a:rPr>
              <a:t> </a:t>
            </a:r>
          </a:p>
          <a:p>
            <a:r>
              <a:rPr lang="en-US" dirty="0">
                <a:solidFill>
                  <a:schemeClr val="bg1"/>
                </a:solidFill>
              </a:rPr>
              <a:t>Royal blue jumper with the school emblem or plain royal blue jumper</a:t>
            </a:r>
          </a:p>
          <a:p>
            <a:r>
              <a:rPr lang="en-US" dirty="0">
                <a:solidFill>
                  <a:schemeClr val="bg1"/>
                </a:solidFill>
              </a:rPr>
              <a:t>White polo short with the school emblem or plain white polo shirt </a:t>
            </a:r>
          </a:p>
          <a:p>
            <a:r>
              <a:rPr lang="en-US" dirty="0">
                <a:solidFill>
                  <a:schemeClr val="bg1"/>
                </a:solidFill>
              </a:rPr>
              <a:t>Grey trousers and grey socks</a:t>
            </a:r>
          </a:p>
          <a:p>
            <a:r>
              <a:rPr lang="en-US" dirty="0">
                <a:solidFill>
                  <a:schemeClr val="bg1"/>
                </a:solidFill>
              </a:rPr>
              <a:t>Grey shorts may be worn in the summer term</a:t>
            </a:r>
          </a:p>
          <a:p>
            <a:r>
              <a:rPr lang="en-US" dirty="0">
                <a:solidFill>
                  <a:schemeClr val="bg1"/>
                </a:solidFill>
              </a:rPr>
              <a:t>Black school shoes (no boots or trainers)</a:t>
            </a:r>
          </a:p>
          <a:p>
            <a:endParaRPr lang="en-GB" dirty="0">
              <a:solidFill>
                <a:schemeClr val="bg1"/>
              </a:solidFill>
            </a:endParaRPr>
          </a:p>
        </p:txBody>
      </p:sp>
    </p:spTree>
    <p:extLst>
      <p:ext uri="{BB962C8B-B14F-4D97-AF65-F5344CB8AC3E}">
        <p14:creationId xmlns:p14="http://schemas.microsoft.com/office/powerpoint/2010/main" val="175561356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CA36-B2E7-DA3D-F6F9-EC264E23BBBB}"/>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PE KIT- may be worn to school on pe days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252414-4B9B-8941-3AAC-9340A557AE9F}"/>
              </a:ext>
            </a:extLst>
          </p:cNvPr>
          <p:cNvSpPr>
            <a:spLocks noGrp="1"/>
          </p:cNvSpPr>
          <p:nvPr>
            <p:ph idx="1"/>
          </p:nvPr>
        </p:nvSpPr>
        <p:spPr>
          <a:xfrm>
            <a:off x="6049182" y="802638"/>
            <a:ext cx="5408696" cy="5252722"/>
          </a:xfrm>
        </p:spPr>
        <p:txBody>
          <a:bodyPr anchor="ctr">
            <a:normAutofit/>
          </a:bodyPr>
          <a:lstStyle/>
          <a:p>
            <a:r>
              <a:rPr lang="en-US" dirty="0">
                <a:solidFill>
                  <a:schemeClr val="bg1"/>
                </a:solidFill>
              </a:rPr>
              <a:t>White, round necked t-shirt with the school emblem or plain white round necked t-shirt</a:t>
            </a:r>
          </a:p>
          <a:p>
            <a:r>
              <a:rPr lang="en-US" dirty="0">
                <a:solidFill>
                  <a:schemeClr val="bg1"/>
                </a:solidFill>
              </a:rPr>
              <a:t>Royal blue shorts </a:t>
            </a:r>
          </a:p>
          <a:p>
            <a:r>
              <a:rPr lang="en-US" dirty="0">
                <a:solidFill>
                  <a:schemeClr val="bg1"/>
                </a:solidFill>
              </a:rPr>
              <a:t>Plimsols for indoor PE, trainers for outdoor PE</a:t>
            </a:r>
          </a:p>
          <a:p>
            <a:r>
              <a:rPr lang="en-US" dirty="0">
                <a:solidFill>
                  <a:schemeClr val="bg1"/>
                </a:solidFill>
              </a:rPr>
              <a:t>PE bag with a drawstring top</a:t>
            </a:r>
          </a:p>
          <a:p>
            <a:r>
              <a:rPr lang="en-US" dirty="0">
                <a:solidFill>
                  <a:schemeClr val="bg1"/>
                </a:solidFill>
              </a:rPr>
              <a:t>Royal blue tracksuits may be worn outside in cold weather</a:t>
            </a:r>
          </a:p>
          <a:p>
            <a:r>
              <a:rPr lang="en-US" dirty="0">
                <a:solidFill>
                  <a:schemeClr val="bg1"/>
                </a:solidFill>
              </a:rPr>
              <a:t>Reception only: navy outdoor all-weather anorak and trousers</a:t>
            </a:r>
          </a:p>
          <a:p>
            <a:pPr marL="0" indent="0">
              <a:buNone/>
            </a:pPr>
            <a:r>
              <a:rPr lang="en-US" dirty="0">
                <a:solidFill>
                  <a:schemeClr val="bg1"/>
                </a:solidFill>
              </a:rPr>
              <a:t>Please ensure all items of clothing –including shoes and coats- are labelled clearly with your child’s name</a:t>
            </a:r>
          </a:p>
          <a:p>
            <a:pPr marL="0" indent="0">
              <a:buNone/>
            </a:pPr>
            <a:endParaRPr lang="en-US"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71220381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ACE7-B57A-8EA8-6738-B7DAC407131C}"/>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Uniform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67F8829-9E03-CA4F-3B40-7E5BBC8A1D40}"/>
              </a:ext>
            </a:extLst>
          </p:cNvPr>
          <p:cNvSpPr>
            <a:spLocks noGrp="1"/>
          </p:cNvSpPr>
          <p:nvPr>
            <p:ph idx="1"/>
          </p:nvPr>
        </p:nvSpPr>
        <p:spPr>
          <a:xfrm>
            <a:off x="6049182" y="802638"/>
            <a:ext cx="5408696" cy="5252722"/>
          </a:xfrm>
        </p:spPr>
        <p:txBody>
          <a:bodyPr anchor="ctr">
            <a:normAutofit/>
          </a:bodyPr>
          <a:lstStyle/>
          <a:p>
            <a:pPr marL="0" indent="0">
              <a:buNone/>
            </a:pPr>
            <a:r>
              <a:rPr lang="en-US" b="1" dirty="0">
                <a:solidFill>
                  <a:schemeClr val="bg1"/>
                </a:solidFill>
              </a:rPr>
              <a:t>Book Bags </a:t>
            </a:r>
          </a:p>
          <a:p>
            <a:r>
              <a:rPr lang="en-US" dirty="0">
                <a:solidFill>
                  <a:schemeClr val="bg1"/>
                </a:solidFill>
              </a:rPr>
              <a:t>All children are expected to bring a book bag* or rucksack* to school every day so they can keep reading books, letters and homework safe and dry</a:t>
            </a:r>
          </a:p>
          <a:p>
            <a:pPr marL="0" indent="0">
              <a:buNone/>
            </a:pPr>
            <a:r>
              <a:rPr lang="en-US" b="1" dirty="0">
                <a:solidFill>
                  <a:schemeClr val="bg1"/>
                </a:solidFill>
              </a:rPr>
              <a:t>Jewellery</a:t>
            </a:r>
          </a:p>
          <a:p>
            <a:r>
              <a:rPr lang="en-US" dirty="0">
                <a:solidFill>
                  <a:schemeClr val="bg1"/>
                </a:solidFill>
              </a:rPr>
              <a:t>Watches may be worn in Year 3 and above- not smart watches please.</a:t>
            </a:r>
          </a:p>
          <a:p>
            <a:r>
              <a:rPr lang="en-US" dirty="0">
                <a:solidFill>
                  <a:schemeClr val="bg1"/>
                </a:solidFill>
              </a:rPr>
              <a:t>One pair of stud earrings (which will be removed during PE by the child). Please note that staff are not permitted to remove earrings.</a:t>
            </a:r>
          </a:p>
          <a:p>
            <a:r>
              <a:rPr lang="en-US" dirty="0">
                <a:solidFill>
                  <a:schemeClr val="bg1"/>
                </a:solidFill>
              </a:rPr>
              <a:t>Please note that mobile phones, tablets, iPads and all other mobile devices are not permitted in school unless your child has permission to walk home alone in Year 5 or 6. Phones are switched off and kept in the school office during the day.</a:t>
            </a:r>
          </a:p>
          <a:p>
            <a:endParaRPr lang="en-GB" dirty="0">
              <a:solidFill>
                <a:schemeClr val="bg1"/>
              </a:solidFill>
            </a:endParaRPr>
          </a:p>
        </p:txBody>
      </p:sp>
    </p:spTree>
    <p:extLst>
      <p:ext uri="{BB962C8B-B14F-4D97-AF65-F5344CB8AC3E}">
        <p14:creationId xmlns:p14="http://schemas.microsoft.com/office/powerpoint/2010/main" val="315625246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6AAE47-48A5-8D21-0A9D-91B72F91D4DD}"/>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dirty="0">
                <a:solidFill>
                  <a:schemeClr val="bg1"/>
                </a:solidFill>
              </a:rPr>
              <a:t>punctuality</a:t>
            </a:r>
          </a:p>
        </p:txBody>
      </p:sp>
      <p:graphicFrame>
        <p:nvGraphicFramePr>
          <p:cNvPr id="5" name="Content Placeholder 2">
            <a:extLst>
              <a:ext uri="{FF2B5EF4-FFF2-40B4-BE49-F238E27FC236}">
                <a16:creationId xmlns:a16="http://schemas.microsoft.com/office/drawing/2014/main" id="{119A24F9-DCD4-8A3A-9CB9-BC32500A52EE}"/>
              </a:ext>
            </a:extLst>
          </p:cNvPr>
          <p:cNvGraphicFramePr>
            <a:graphicFrameLocks noGrp="1"/>
          </p:cNvGraphicFramePr>
          <p:nvPr>
            <p:ph idx="1"/>
            <p:extLst>
              <p:ext uri="{D42A27DB-BD31-4B8C-83A1-F6EECF244321}">
                <p14:modId xmlns:p14="http://schemas.microsoft.com/office/powerpoint/2010/main" val="1412528127"/>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42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717A90-7085-076F-6020-00A2D233B757}"/>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dirty="0">
                <a:solidFill>
                  <a:schemeClr val="bg1"/>
                </a:solidFill>
              </a:rPr>
              <a:t>attendance</a:t>
            </a:r>
          </a:p>
        </p:txBody>
      </p:sp>
      <p:graphicFrame>
        <p:nvGraphicFramePr>
          <p:cNvPr id="5" name="Content Placeholder 2">
            <a:extLst>
              <a:ext uri="{FF2B5EF4-FFF2-40B4-BE49-F238E27FC236}">
                <a16:creationId xmlns:a16="http://schemas.microsoft.com/office/drawing/2014/main" id="{3CBC1EA1-D230-725F-9E47-582724FFFF80}"/>
              </a:ext>
            </a:extLst>
          </p:cNvPr>
          <p:cNvGraphicFramePr>
            <a:graphicFrameLocks noGrp="1"/>
          </p:cNvGraphicFramePr>
          <p:nvPr>
            <p:ph idx="1"/>
            <p:extLst>
              <p:ext uri="{D42A27DB-BD31-4B8C-83A1-F6EECF244321}">
                <p14:modId xmlns:p14="http://schemas.microsoft.com/office/powerpoint/2010/main" val="418400476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59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22A8-A639-52C9-E296-951012F445A9}"/>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Home learning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93FF52B-54C6-C979-D8BD-EF595F2BA22F}"/>
              </a:ext>
            </a:extLst>
          </p:cNvPr>
          <p:cNvSpPr>
            <a:spLocks noGrp="1"/>
          </p:cNvSpPr>
          <p:nvPr>
            <p:ph idx="1"/>
          </p:nvPr>
        </p:nvSpPr>
        <p:spPr>
          <a:xfrm>
            <a:off x="6049182" y="802638"/>
            <a:ext cx="5408696" cy="5252722"/>
          </a:xfrm>
        </p:spPr>
        <p:txBody>
          <a:bodyPr anchor="ctr">
            <a:normAutofit/>
          </a:bodyPr>
          <a:lstStyle/>
          <a:p>
            <a:r>
              <a:rPr lang="en-US" dirty="0">
                <a:solidFill>
                  <a:schemeClr val="bg1"/>
                </a:solidFill>
              </a:rPr>
              <a:t>At Willow Bank Primary School we recognise that parents make an enormous contribution in supporting the education of our children. Parental encouragement is a key factor to raising attainment and fostering a love of learning. </a:t>
            </a:r>
            <a:endParaRPr lang="en-GB" dirty="0">
              <a:solidFill>
                <a:schemeClr val="bg1"/>
              </a:solidFill>
            </a:endParaRPr>
          </a:p>
        </p:txBody>
      </p:sp>
    </p:spTree>
    <p:extLst>
      <p:ext uri="{BB962C8B-B14F-4D97-AF65-F5344CB8AC3E}">
        <p14:creationId xmlns:p14="http://schemas.microsoft.com/office/powerpoint/2010/main" val="23379556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2400" kern="1200" cap="all" spc="200" baseline="0" dirty="0">
                <a:solidFill>
                  <a:schemeClr val="tx1"/>
                </a:solidFill>
                <a:latin typeface="+mj-lt"/>
                <a:ea typeface="+mj-ea"/>
                <a:cs typeface="+mj-cs"/>
              </a:rPr>
              <a:t>Session Aims</a:t>
            </a:r>
          </a:p>
        </p:txBody>
      </p:sp>
      <p:sp>
        <p:nvSpPr>
          <p:cNvPr id="9" name="Rectangle 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2"/>
          <p:cNvSpPr txBox="1"/>
          <p:nvPr/>
        </p:nvSpPr>
        <p:spPr>
          <a:xfrm>
            <a:off x="6049182" y="802638"/>
            <a:ext cx="5408696" cy="5252722"/>
          </a:xfrm>
          <a:prstGeom prst="rect">
            <a:avLst/>
          </a:prstGeom>
        </p:spPr>
        <p:txBody>
          <a:bodyPr vert="horz" lIns="91440" tIns="45720" rIns="91440" bIns="45720" rtlCol="0" anchor="ctr">
            <a:normAutofit/>
          </a:bodyPr>
          <a:lstStyle/>
          <a:p>
            <a:pPr lvl="0" indent="-228600" defTabSz="914400">
              <a:spcBef>
                <a:spcPts val="1000"/>
              </a:spcBef>
              <a:buClr>
                <a:schemeClr val="accent2"/>
              </a:buClr>
              <a:buFont typeface="Arial" panose="020B0604020202020204" pitchFamily="34" charset="0"/>
              <a:buChar char="•"/>
            </a:pPr>
            <a:endParaRPr lang="en-US" dirty="0">
              <a:solidFill>
                <a:schemeClr val="bg1"/>
              </a:solidFill>
              <a:sym typeface="Century Gothic"/>
            </a:endParaRP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kumimoji="0" lang="en-US" b="0" i="0" u="none" strike="noStrike" cap="none" spc="0" normalizeH="0" baseline="0" noProof="0" dirty="0">
                <a:ln>
                  <a:noFill/>
                </a:ln>
                <a:solidFill>
                  <a:schemeClr val="bg1"/>
                </a:solidFill>
                <a:effectLst/>
                <a:uLnTx/>
                <a:uFillTx/>
                <a:sym typeface="Calibri"/>
              </a:rPr>
              <a:t>To introduce class teacher and teaching assistant </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To talk through daily routines and weekly timetable for the coming year</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kumimoji="0" lang="en-US" b="0" i="0" u="none" strike="noStrike" cap="none" spc="0" normalizeH="0" baseline="0" noProof="0" dirty="0">
                <a:ln>
                  <a:noFill/>
                </a:ln>
                <a:solidFill>
                  <a:schemeClr val="bg1"/>
                </a:solidFill>
                <a:effectLst/>
                <a:uLnTx/>
                <a:uFillTx/>
                <a:sym typeface="Calibri"/>
              </a:rPr>
              <a:t>Year </a:t>
            </a:r>
            <a:r>
              <a:rPr lang="en-US" dirty="0">
                <a:solidFill>
                  <a:schemeClr val="bg1"/>
                </a:solidFill>
                <a:sym typeface="Calibri"/>
              </a:rPr>
              <a:t>6 </a:t>
            </a:r>
            <a:r>
              <a:rPr kumimoji="0" lang="en-US" b="0" i="0" u="none" strike="noStrike" cap="none" spc="0" normalizeH="0" baseline="0" noProof="0" dirty="0">
                <a:ln>
                  <a:noFill/>
                </a:ln>
                <a:solidFill>
                  <a:schemeClr val="bg1"/>
                </a:solidFill>
                <a:effectLst/>
                <a:uLnTx/>
                <a:uFillTx/>
                <a:sym typeface="Calibri"/>
              </a:rPr>
              <a:t>Curriculum overview for 2023 2024</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Overview of new Relationships and Behaviour Policy</a:t>
            </a:r>
            <a:endParaRPr kumimoji="0" lang="en-US" b="0" i="0" u="none" strike="noStrike" cap="none" spc="0" normalizeH="0" baseline="0" noProof="0" dirty="0">
              <a:ln>
                <a:noFill/>
              </a:ln>
              <a:solidFill>
                <a:schemeClr val="bg1"/>
              </a:solidFill>
              <a:effectLst/>
              <a:uLnTx/>
              <a:uFillTx/>
              <a:sym typeface="Calibri"/>
            </a:endParaRP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Expectations re uniform, attendance, punctuality and home learning </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Time for questions</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endParaRPr kumimoji="0" lang="en-US" b="0" i="0" u="none" strike="noStrike" cap="none" spc="0" normalizeH="0" baseline="0" noProof="0" dirty="0">
              <a:ln>
                <a:noFill/>
              </a:ln>
              <a:solidFill>
                <a:schemeClr val="bg1"/>
              </a:solidFill>
              <a:effectLst/>
              <a:uLnTx/>
              <a:uFillTx/>
              <a:sym typeface="Calibri"/>
            </a:endParaRPr>
          </a:p>
          <a:p>
            <a:pPr lvl="0" indent="-228600" defTabSz="914400">
              <a:spcBef>
                <a:spcPts val="1000"/>
              </a:spcBef>
              <a:buClr>
                <a:schemeClr val="accent2"/>
              </a:buClr>
              <a:buSzPts val="2400"/>
              <a:buFont typeface="Arial" panose="020B0604020202020204" pitchFamily="34" charset="0"/>
              <a:buChar char="•"/>
            </a:pPr>
            <a:endParaRPr lang="en-US" dirty="0">
              <a:solidFill>
                <a:schemeClr val="bg1"/>
              </a:solidFill>
            </a:endParaRPr>
          </a:p>
        </p:txBody>
      </p:sp>
      <p:sp>
        <p:nvSpPr>
          <p:cNvPr id="4" name="Rectangle 3"/>
          <p:cNvSpPr/>
          <p:nvPr/>
        </p:nvSpPr>
        <p:spPr>
          <a:xfrm>
            <a:off x="5977217" y="3244334"/>
            <a:ext cx="248786" cy="369332"/>
          </a:xfrm>
          <a:prstGeom prst="rect">
            <a:avLst/>
          </a:prstGeom>
        </p:spPr>
        <p:txBody>
          <a:bodyPr wrap="none">
            <a:spAutoFit/>
          </a:bodyPr>
          <a:lstStyle/>
          <a:p>
            <a:pPr>
              <a:spcAft>
                <a:spcPts val="600"/>
              </a:spcAft>
            </a:pPr>
            <a:r>
              <a:rPr lang="en-GB" dirty="0"/>
              <a:t> </a:t>
            </a:r>
          </a:p>
        </p:txBody>
      </p:sp>
    </p:spTree>
    <p:extLst>
      <p:ext uri="{BB962C8B-B14F-4D97-AF65-F5344CB8AC3E}">
        <p14:creationId xmlns:p14="http://schemas.microsoft.com/office/powerpoint/2010/main" val="165002611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sp>
        <p:nvSpPr>
          <p:cNvPr id="10" name="Title 1">
            <a:extLst>
              <a:ext uri="{FF2B5EF4-FFF2-40B4-BE49-F238E27FC236}">
                <a16:creationId xmlns:a16="http://schemas.microsoft.com/office/drawing/2014/main" id="{C34C598D-1206-1978-2AB9-ED044F1BB069}"/>
              </a:ext>
            </a:extLst>
          </p:cNvPr>
          <p:cNvSpPr>
            <a:spLocks noGrp="1"/>
          </p:cNvSpPr>
          <p:nvPr>
            <p:ph type="title"/>
          </p:nvPr>
        </p:nvSpPr>
        <p:spPr>
          <a:xfrm>
            <a:off x="201073" y="2708801"/>
            <a:ext cx="3608928" cy="1440394"/>
          </a:xfrm>
          <a:noFill/>
          <a:ln>
            <a:solidFill>
              <a:schemeClr val="tx1"/>
            </a:solidFill>
          </a:ln>
        </p:spPr>
        <p:txBody>
          <a:bodyPr>
            <a:normAutofit/>
          </a:bodyPr>
          <a:lstStyle/>
          <a:p>
            <a:r>
              <a:rPr lang="en-GB" sz="2400" dirty="0">
                <a:solidFill>
                  <a:schemeClr val="tx1"/>
                </a:solidFill>
              </a:rPr>
              <a:t>Autumn Term </a:t>
            </a:r>
            <a:br>
              <a:rPr lang="en-GB" sz="2400" dirty="0">
                <a:solidFill>
                  <a:schemeClr val="tx1"/>
                </a:solidFill>
              </a:rPr>
            </a:br>
            <a:r>
              <a:rPr lang="en-GB" sz="2400" dirty="0">
                <a:solidFill>
                  <a:schemeClr val="tx1"/>
                </a:solidFill>
              </a:rPr>
              <a:t>home learning</a:t>
            </a:r>
          </a:p>
        </p:txBody>
      </p:sp>
      <p:pic>
        <p:nvPicPr>
          <p:cNvPr id="3" name="Picture 2">
            <a:extLst>
              <a:ext uri="{FF2B5EF4-FFF2-40B4-BE49-F238E27FC236}">
                <a16:creationId xmlns:a16="http://schemas.microsoft.com/office/drawing/2014/main" id="{2F133BB7-9447-F71D-4F0D-A178BB2029AF}"/>
              </a:ext>
            </a:extLst>
          </p:cNvPr>
          <p:cNvPicPr>
            <a:picLocks noChangeAspect="1"/>
          </p:cNvPicPr>
          <p:nvPr/>
        </p:nvPicPr>
        <p:blipFill>
          <a:blip r:embed="rId3"/>
          <a:stretch>
            <a:fillRect/>
          </a:stretch>
        </p:blipFill>
        <p:spPr>
          <a:xfrm>
            <a:off x="3978814" y="528294"/>
            <a:ext cx="8129629" cy="5582795"/>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DFAC458E-A863-2ABC-7008-8FA3D69062AA}"/>
              </a:ext>
            </a:extLst>
          </p:cNvPr>
          <p:cNvPicPr>
            <a:picLocks noChangeAspect="1"/>
          </p:cNvPicPr>
          <p:nvPr/>
        </p:nvPicPr>
        <p:blipFill>
          <a:blip r:embed="rId4"/>
          <a:stretch>
            <a:fillRect/>
          </a:stretch>
        </p:blipFill>
        <p:spPr>
          <a:xfrm>
            <a:off x="4332191" y="837348"/>
            <a:ext cx="7470509" cy="5183300"/>
          </a:xfrm>
          <a:prstGeom prst="rect">
            <a:avLst/>
          </a:prstGeom>
        </p:spPr>
      </p:pic>
    </p:spTree>
    <p:extLst>
      <p:ext uri="{BB962C8B-B14F-4D97-AF65-F5344CB8AC3E}">
        <p14:creationId xmlns:p14="http://schemas.microsoft.com/office/powerpoint/2010/main" val="178010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sp>
        <p:nvSpPr>
          <p:cNvPr id="10" name="Title 1">
            <a:extLst>
              <a:ext uri="{FF2B5EF4-FFF2-40B4-BE49-F238E27FC236}">
                <a16:creationId xmlns:a16="http://schemas.microsoft.com/office/drawing/2014/main" id="{C34C598D-1206-1978-2AB9-ED044F1BB069}"/>
              </a:ext>
            </a:extLst>
          </p:cNvPr>
          <p:cNvSpPr>
            <a:spLocks noGrp="1"/>
          </p:cNvSpPr>
          <p:nvPr>
            <p:ph type="title"/>
          </p:nvPr>
        </p:nvSpPr>
        <p:spPr>
          <a:xfrm>
            <a:off x="201073" y="2708801"/>
            <a:ext cx="2189042" cy="1440394"/>
          </a:xfrm>
          <a:noFill/>
          <a:ln>
            <a:solidFill>
              <a:schemeClr val="tx1"/>
            </a:solidFill>
          </a:ln>
        </p:spPr>
        <p:txBody>
          <a:bodyPr>
            <a:normAutofit/>
          </a:bodyPr>
          <a:lstStyle/>
          <a:p>
            <a:r>
              <a:rPr lang="en-GB" sz="2400" dirty="0">
                <a:solidFill>
                  <a:schemeClr val="tx1"/>
                </a:solidFill>
              </a:rPr>
              <a:t>Weekly</a:t>
            </a:r>
            <a:br>
              <a:rPr lang="en-GB" sz="2400" dirty="0">
                <a:solidFill>
                  <a:schemeClr val="tx1"/>
                </a:solidFill>
              </a:rPr>
            </a:br>
            <a:r>
              <a:rPr lang="en-GB" sz="2400" dirty="0">
                <a:solidFill>
                  <a:schemeClr val="tx1"/>
                </a:solidFill>
              </a:rPr>
              <a:t>home learning</a:t>
            </a:r>
          </a:p>
        </p:txBody>
      </p:sp>
      <p:pic>
        <p:nvPicPr>
          <p:cNvPr id="4" name="Picture 3">
            <a:extLst>
              <a:ext uri="{FF2B5EF4-FFF2-40B4-BE49-F238E27FC236}">
                <a16:creationId xmlns:a16="http://schemas.microsoft.com/office/drawing/2014/main" id="{4DF9F692-7EC2-5204-787B-80CF46B11A9E}"/>
              </a:ext>
            </a:extLst>
          </p:cNvPr>
          <p:cNvPicPr>
            <a:picLocks noChangeAspect="1"/>
          </p:cNvPicPr>
          <p:nvPr/>
        </p:nvPicPr>
        <p:blipFill>
          <a:blip r:embed="rId3"/>
          <a:stretch>
            <a:fillRect/>
          </a:stretch>
        </p:blipFill>
        <p:spPr>
          <a:xfrm>
            <a:off x="2517533" y="425509"/>
            <a:ext cx="4318032" cy="6006974"/>
          </a:xfrm>
          <a:prstGeom prst="rect">
            <a:avLst/>
          </a:prstGeom>
        </p:spPr>
      </p:pic>
      <p:pic>
        <p:nvPicPr>
          <p:cNvPr id="6" name="Picture 5">
            <a:extLst>
              <a:ext uri="{FF2B5EF4-FFF2-40B4-BE49-F238E27FC236}">
                <a16:creationId xmlns:a16="http://schemas.microsoft.com/office/drawing/2014/main" id="{C986B216-9B45-61CF-D19F-412EA7D306B3}"/>
              </a:ext>
            </a:extLst>
          </p:cNvPr>
          <p:cNvPicPr>
            <a:picLocks noChangeAspect="1"/>
          </p:cNvPicPr>
          <p:nvPr/>
        </p:nvPicPr>
        <p:blipFill>
          <a:blip r:embed="rId4"/>
          <a:stretch>
            <a:fillRect/>
          </a:stretch>
        </p:blipFill>
        <p:spPr>
          <a:xfrm>
            <a:off x="7514375" y="425509"/>
            <a:ext cx="4210565" cy="6000883"/>
          </a:xfrm>
          <a:prstGeom prst="rect">
            <a:avLst/>
          </a:prstGeom>
        </p:spPr>
      </p:pic>
    </p:spTree>
    <p:extLst>
      <p:ext uri="{BB962C8B-B14F-4D97-AF65-F5344CB8AC3E}">
        <p14:creationId xmlns:p14="http://schemas.microsoft.com/office/powerpoint/2010/main" val="165990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160BD3-86C5-5524-081B-F0D4FFDB143A}"/>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sz="2600" dirty="0">
                <a:solidFill>
                  <a:schemeClr val="bg1"/>
                </a:solidFill>
              </a:rPr>
              <a:t>Daily Home learning activities </a:t>
            </a:r>
          </a:p>
        </p:txBody>
      </p:sp>
      <p:graphicFrame>
        <p:nvGraphicFramePr>
          <p:cNvPr id="5" name="Content Placeholder 2">
            <a:extLst>
              <a:ext uri="{FF2B5EF4-FFF2-40B4-BE49-F238E27FC236}">
                <a16:creationId xmlns:a16="http://schemas.microsoft.com/office/drawing/2014/main" id="{61A562BB-B078-4E4F-5494-C73B9DCB4A54}"/>
              </a:ext>
            </a:extLst>
          </p:cNvPr>
          <p:cNvGraphicFramePr>
            <a:graphicFrameLocks noGrp="1"/>
          </p:cNvGraphicFramePr>
          <p:nvPr>
            <p:ph idx="1"/>
            <p:extLst>
              <p:ext uri="{D42A27DB-BD31-4B8C-83A1-F6EECF244321}">
                <p14:modId xmlns:p14="http://schemas.microsoft.com/office/powerpoint/2010/main" val="319866417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906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2253-F247-D75B-CC06-6343A3C6A5BB}"/>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a:solidFill>
                  <a:schemeClr val="tx1"/>
                </a:solidFill>
              </a:rPr>
              <a:t>Reading at willow bank</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C7849B-FBEC-B071-FB74-B738808277AC}"/>
              </a:ext>
            </a:extLst>
          </p:cNvPr>
          <p:cNvSpPr>
            <a:spLocks noGrp="1"/>
          </p:cNvSpPr>
          <p:nvPr>
            <p:ph idx="1"/>
          </p:nvPr>
        </p:nvSpPr>
        <p:spPr>
          <a:xfrm>
            <a:off x="6049182" y="802638"/>
            <a:ext cx="5408696" cy="5252722"/>
          </a:xfrm>
        </p:spPr>
        <p:txBody>
          <a:bodyPr anchor="ctr">
            <a:normAutofit/>
          </a:bodyPr>
          <a:lstStyle/>
          <a:p>
            <a:pPr>
              <a:lnSpc>
                <a:spcPct val="90000"/>
              </a:lnSpc>
            </a:pPr>
            <a:r>
              <a:rPr lang="en-US" sz="1500">
                <a:solidFill>
                  <a:schemeClr val="bg1"/>
                </a:solidFill>
              </a:rPr>
              <a:t>At Willow Bank,  children have access to a wide range of books in their </a:t>
            </a:r>
            <a:r>
              <a:rPr lang="en-US" sz="1500" b="1">
                <a:solidFill>
                  <a:schemeClr val="bg1"/>
                </a:solidFill>
              </a:rPr>
              <a:t>reading corner </a:t>
            </a:r>
            <a:r>
              <a:rPr lang="en-US" sz="1500">
                <a:solidFill>
                  <a:schemeClr val="bg1"/>
                </a:solidFill>
              </a:rPr>
              <a:t>and are encouraged to take a new book home to read every week (unless they haven’t finished/want to keep their previous book).</a:t>
            </a:r>
          </a:p>
          <a:p>
            <a:pPr>
              <a:lnSpc>
                <a:spcPct val="90000"/>
              </a:lnSpc>
            </a:pPr>
            <a:r>
              <a:rPr lang="en-US" sz="1500">
                <a:solidFill>
                  <a:schemeClr val="bg1"/>
                </a:solidFill>
              </a:rPr>
              <a:t>Children should be </a:t>
            </a:r>
            <a:r>
              <a:rPr lang="en-US" sz="1500" b="1">
                <a:solidFill>
                  <a:schemeClr val="bg1"/>
                </a:solidFill>
              </a:rPr>
              <a:t>reading at home </a:t>
            </a:r>
            <a:r>
              <a:rPr lang="en-US" sz="1500">
                <a:solidFill>
                  <a:schemeClr val="bg1"/>
                </a:solidFill>
              </a:rPr>
              <a:t>every day for fifteen minutes. Please do write a comment in your child’s home/school book or encourage them to do so each time you read with them </a:t>
            </a:r>
          </a:p>
          <a:p>
            <a:pPr>
              <a:lnSpc>
                <a:spcPct val="90000"/>
              </a:lnSpc>
            </a:pPr>
            <a:r>
              <a:rPr lang="en-US" sz="1500">
                <a:solidFill>
                  <a:schemeClr val="bg1"/>
                </a:solidFill>
              </a:rPr>
              <a:t>Every class has </a:t>
            </a:r>
            <a:r>
              <a:rPr lang="en-US" sz="1500" b="1">
                <a:solidFill>
                  <a:schemeClr val="bg1"/>
                </a:solidFill>
              </a:rPr>
              <a:t>daily reading sessions </a:t>
            </a:r>
            <a:r>
              <a:rPr lang="en-US" sz="1500">
                <a:solidFill>
                  <a:schemeClr val="bg1"/>
                </a:solidFill>
              </a:rPr>
              <a:t>– early reading in EYFS and KS1 and whole class reading in KS2</a:t>
            </a:r>
          </a:p>
          <a:p>
            <a:pPr>
              <a:lnSpc>
                <a:spcPct val="90000"/>
              </a:lnSpc>
            </a:pPr>
            <a:r>
              <a:rPr lang="en-US" sz="1500">
                <a:solidFill>
                  <a:schemeClr val="bg1"/>
                </a:solidFill>
              </a:rPr>
              <a:t>Every class has a </a:t>
            </a:r>
            <a:r>
              <a:rPr lang="en-US" sz="1500" b="1">
                <a:solidFill>
                  <a:schemeClr val="bg1"/>
                </a:solidFill>
              </a:rPr>
              <a:t>daily story time </a:t>
            </a:r>
            <a:r>
              <a:rPr lang="en-US" sz="1500">
                <a:solidFill>
                  <a:schemeClr val="bg1"/>
                </a:solidFill>
              </a:rPr>
              <a:t>for 15 minutes during which the class teacher or TA will read aloud from the class book</a:t>
            </a:r>
          </a:p>
          <a:p>
            <a:pPr>
              <a:lnSpc>
                <a:spcPct val="90000"/>
              </a:lnSpc>
            </a:pPr>
            <a:r>
              <a:rPr lang="en-US" sz="1500">
                <a:solidFill>
                  <a:schemeClr val="bg1"/>
                </a:solidFill>
              </a:rPr>
              <a:t>This year we have introduced </a:t>
            </a:r>
            <a:r>
              <a:rPr lang="en-US" sz="1500" b="1">
                <a:solidFill>
                  <a:schemeClr val="bg1"/>
                </a:solidFill>
              </a:rPr>
              <a:t>Reading Passports </a:t>
            </a:r>
            <a:r>
              <a:rPr lang="en-US" sz="1500">
                <a:solidFill>
                  <a:schemeClr val="bg1"/>
                </a:solidFill>
              </a:rPr>
              <a:t>to encourage reading for pleasure. Every minute your child reads equates to one mile on their passport. Please initial your child’s passport every time they read at home.</a:t>
            </a:r>
          </a:p>
          <a:p>
            <a:pPr>
              <a:lnSpc>
                <a:spcPct val="90000"/>
              </a:lnSpc>
            </a:pPr>
            <a:r>
              <a:rPr lang="en-US" sz="1500">
                <a:solidFill>
                  <a:schemeClr val="bg1"/>
                </a:solidFill>
              </a:rPr>
              <a:t>Children that complete their Bronze, Silver, Gold, Platinum and Diamond passports will become a Willow Bank </a:t>
            </a:r>
            <a:r>
              <a:rPr lang="en-US" sz="1500" b="1">
                <a:solidFill>
                  <a:schemeClr val="bg1"/>
                </a:solidFill>
              </a:rPr>
              <a:t>Reading Ambassador </a:t>
            </a:r>
            <a:r>
              <a:rPr lang="en-US" sz="1500">
                <a:solidFill>
                  <a:schemeClr val="bg1"/>
                </a:solidFill>
              </a:rPr>
              <a:t>and will help to lead initiatives to encourage every child to be a life long reader </a:t>
            </a:r>
          </a:p>
          <a:p>
            <a:pPr>
              <a:lnSpc>
                <a:spcPct val="90000"/>
              </a:lnSpc>
            </a:pPr>
            <a:endParaRPr lang="en-US" sz="1500">
              <a:solidFill>
                <a:schemeClr val="bg1"/>
              </a:solidFill>
            </a:endParaRPr>
          </a:p>
          <a:p>
            <a:pPr>
              <a:lnSpc>
                <a:spcPct val="90000"/>
              </a:lnSpc>
            </a:pPr>
            <a:endParaRPr lang="en-GB" sz="1500">
              <a:solidFill>
                <a:schemeClr val="bg1"/>
              </a:solidFill>
            </a:endParaRPr>
          </a:p>
        </p:txBody>
      </p:sp>
    </p:spTree>
    <p:extLst>
      <p:ext uri="{BB962C8B-B14F-4D97-AF65-F5344CB8AC3E}">
        <p14:creationId xmlns:p14="http://schemas.microsoft.com/office/powerpoint/2010/main" val="356315875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F621DC7-61C4-8563-F092-4C367A76652D}"/>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a:solidFill>
                  <a:schemeClr val="bg1"/>
                </a:solidFill>
              </a:rPr>
              <a:t>WBP Reading Passports </a:t>
            </a:r>
          </a:p>
        </p:txBody>
      </p:sp>
      <p:pic>
        <p:nvPicPr>
          <p:cNvPr id="10" name="Content Placeholder 9">
            <a:extLst>
              <a:ext uri="{FF2B5EF4-FFF2-40B4-BE49-F238E27FC236}">
                <a16:creationId xmlns:a16="http://schemas.microsoft.com/office/drawing/2014/main" id="{EB604911-BC78-6067-F43F-5B1D0118C876}"/>
              </a:ext>
            </a:extLst>
          </p:cNvPr>
          <p:cNvPicPr>
            <a:picLocks noGrp="1" noChangeAspect="1"/>
          </p:cNvPicPr>
          <p:nvPr>
            <p:ph idx="1"/>
          </p:nvPr>
        </p:nvPicPr>
        <p:blipFill>
          <a:blip r:embed="rId2"/>
          <a:stretch>
            <a:fillRect/>
          </a:stretch>
        </p:blipFill>
        <p:spPr>
          <a:xfrm>
            <a:off x="5297763" y="1137357"/>
            <a:ext cx="6250769" cy="4422418"/>
          </a:xfrm>
          <a:prstGeom prst="rect">
            <a:avLst/>
          </a:prstGeom>
        </p:spPr>
      </p:pic>
    </p:spTree>
    <p:extLst>
      <p:ext uri="{BB962C8B-B14F-4D97-AF65-F5344CB8AC3E}">
        <p14:creationId xmlns:p14="http://schemas.microsoft.com/office/powerpoint/2010/main" val="1168524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A9FC7C4-4F9E-E6C8-E564-053DB05B992F}"/>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a:solidFill>
                  <a:schemeClr val="bg1"/>
                </a:solidFill>
              </a:rPr>
              <a:t>WBP Reading passports </a:t>
            </a:r>
          </a:p>
        </p:txBody>
      </p:sp>
      <p:pic>
        <p:nvPicPr>
          <p:cNvPr id="9" name="Content Placeholder 13">
            <a:extLst>
              <a:ext uri="{FF2B5EF4-FFF2-40B4-BE49-F238E27FC236}">
                <a16:creationId xmlns:a16="http://schemas.microsoft.com/office/drawing/2014/main" id="{C7F1ED45-9FFB-51E3-555F-2B7A1A84A8ED}"/>
              </a:ext>
            </a:extLst>
          </p:cNvPr>
          <p:cNvPicPr>
            <a:picLocks noGrp="1" noChangeAspect="1"/>
          </p:cNvPicPr>
          <p:nvPr>
            <p:ph idx="1"/>
          </p:nvPr>
        </p:nvPicPr>
        <p:blipFill>
          <a:blip r:embed="rId2"/>
          <a:stretch>
            <a:fillRect/>
          </a:stretch>
        </p:blipFill>
        <p:spPr>
          <a:xfrm>
            <a:off x="5297763" y="1121730"/>
            <a:ext cx="6250769" cy="4453672"/>
          </a:xfrm>
          <a:prstGeom prst="rect">
            <a:avLst/>
          </a:prstGeom>
        </p:spPr>
      </p:pic>
    </p:spTree>
    <p:extLst>
      <p:ext uri="{BB962C8B-B14F-4D97-AF65-F5344CB8AC3E}">
        <p14:creationId xmlns:p14="http://schemas.microsoft.com/office/powerpoint/2010/main" val="218678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4DCE6-13F7-4154-265B-AC1A26B442C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000" dirty="0">
                <a:solidFill>
                  <a:schemeClr val="bg1"/>
                </a:solidFill>
              </a:rPr>
              <a:t>Year group expectations for times tables:</a:t>
            </a:r>
            <a:br>
              <a:rPr lang="en-US" sz="2000" dirty="0">
                <a:solidFill>
                  <a:schemeClr val="bg1"/>
                </a:solidFill>
              </a:rPr>
            </a:br>
            <a:endParaRPr lang="en-GB" sz="2000" dirty="0">
              <a:solidFill>
                <a:schemeClr val="bg1"/>
              </a:solidFill>
            </a:endParaRPr>
          </a:p>
        </p:txBody>
      </p:sp>
      <p:graphicFrame>
        <p:nvGraphicFramePr>
          <p:cNvPr id="5" name="Content Placeholder 2">
            <a:extLst>
              <a:ext uri="{FF2B5EF4-FFF2-40B4-BE49-F238E27FC236}">
                <a16:creationId xmlns:a16="http://schemas.microsoft.com/office/drawing/2014/main" id="{8BD29D52-E7E4-0F05-5AA7-9CE988E52030}"/>
              </a:ext>
            </a:extLst>
          </p:cNvPr>
          <p:cNvGraphicFramePr>
            <a:graphicFrameLocks noGrp="1"/>
          </p:cNvGraphicFramePr>
          <p:nvPr>
            <p:ph idx="1"/>
            <p:extLst>
              <p:ext uri="{D42A27DB-BD31-4B8C-83A1-F6EECF244321}">
                <p14:modId xmlns:p14="http://schemas.microsoft.com/office/powerpoint/2010/main" val="2068659094"/>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14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54D7-3DC3-5D3B-A9A7-8F2F976455B6}"/>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a:solidFill>
                  <a:schemeClr val="tx1"/>
                </a:solidFill>
              </a:rPr>
              <a:t>communication</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5CA16-BA4D-8966-F0B3-04431747F2EA}"/>
              </a:ext>
            </a:extLst>
          </p:cNvPr>
          <p:cNvSpPr>
            <a:spLocks noGrp="1"/>
          </p:cNvSpPr>
          <p:nvPr>
            <p:ph idx="1"/>
          </p:nvPr>
        </p:nvSpPr>
        <p:spPr>
          <a:xfrm>
            <a:off x="6049182" y="802638"/>
            <a:ext cx="5640794" cy="5252722"/>
          </a:xfrm>
        </p:spPr>
        <p:txBody>
          <a:bodyPr anchor="ctr">
            <a:normAutofit/>
          </a:bodyPr>
          <a:lstStyle/>
          <a:p>
            <a:r>
              <a:rPr lang="en-US" dirty="0">
                <a:solidFill>
                  <a:schemeClr val="bg1"/>
                </a:solidFill>
              </a:rPr>
              <a:t>All children have been given a reading journal. This can also be used for messages to be communicated between home and school. Please write a brief comment in it each evening when you read with your child. </a:t>
            </a:r>
          </a:p>
          <a:p>
            <a:r>
              <a:rPr lang="en-US" dirty="0">
                <a:solidFill>
                  <a:schemeClr val="bg1"/>
                </a:solidFill>
              </a:rPr>
              <a:t>I will be on the playground at the end of every day if you need to give me any quick messages regarding your child. If you need more time to discuss a query or issue, please do make an appointment to see me by calling the school office on </a:t>
            </a:r>
            <a:r>
              <a:rPr lang="en-US" b="1" dirty="0">
                <a:solidFill>
                  <a:schemeClr val="bg1"/>
                </a:solidFill>
              </a:rPr>
              <a:t>0208 320 1900.</a:t>
            </a:r>
          </a:p>
          <a:p>
            <a:r>
              <a:rPr lang="en-US" dirty="0">
                <a:solidFill>
                  <a:schemeClr val="bg1"/>
                </a:solidFill>
              </a:rPr>
              <a:t>In addition, we will send home half termly curriculum newsletters, a weekly parent newsletter and there is lots of additional useful information on our new school website</a:t>
            </a:r>
            <a:r>
              <a:rPr lang="en-US" dirty="0">
                <a:solidFill>
                  <a:schemeClr val="bg1"/>
                </a:solidFill>
                <a:hlinkClick r:id="rId2"/>
              </a:rPr>
              <a:t> Contact Us - Willow Bank Primary School</a:t>
            </a:r>
            <a:endParaRPr lang="en-US" dirty="0">
              <a:solidFill>
                <a:schemeClr val="bg1"/>
              </a:solidFill>
            </a:endParaRPr>
          </a:p>
        </p:txBody>
      </p:sp>
    </p:spTree>
    <p:extLst>
      <p:ext uri="{BB962C8B-B14F-4D97-AF65-F5344CB8AC3E}">
        <p14:creationId xmlns:p14="http://schemas.microsoft.com/office/powerpoint/2010/main" val="42925205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1DACD-BBD1-625A-D52C-08E5258388D5}"/>
              </a:ext>
            </a:extLst>
          </p:cNvPr>
          <p:cNvSpPr>
            <a:spLocks noGrp="1"/>
          </p:cNvSpPr>
          <p:nvPr>
            <p:ph idx="1"/>
          </p:nvPr>
        </p:nvSpPr>
        <p:spPr>
          <a:xfrm>
            <a:off x="250371" y="1846029"/>
            <a:ext cx="4310744" cy="4173772"/>
          </a:xfrm>
        </p:spPr>
        <p:txBody>
          <a:bodyPr>
            <a:normAutofit/>
          </a:bodyPr>
          <a:lstStyle/>
          <a:p>
            <a:r>
              <a:rPr lang="en-GB" b="0" i="0" dirty="0">
                <a:solidFill>
                  <a:srgbClr val="555555"/>
                </a:solidFill>
                <a:effectLst/>
                <a:latin typeface="Helvetica" panose="020B0604020202020204" pitchFamily="34" charset="0"/>
              </a:rPr>
              <a:t>Children’s University is a charity that works in partnership with schools to develop a love of learning in children.</a:t>
            </a:r>
          </a:p>
          <a:p>
            <a:endParaRPr lang="en-GB" dirty="0">
              <a:solidFill>
                <a:srgbClr val="555555"/>
              </a:solidFill>
              <a:latin typeface="Helvetica" panose="020B0604020202020204" pitchFamily="34" charset="0"/>
            </a:endParaRPr>
          </a:p>
          <a:p>
            <a:r>
              <a:rPr lang="en-GB" b="0" i="0" dirty="0">
                <a:solidFill>
                  <a:srgbClr val="555555"/>
                </a:solidFill>
                <a:effectLst/>
                <a:latin typeface="Helvetica" panose="020B0604020202020204" pitchFamily="34" charset="0"/>
              </a:rPr>
              <a:t> We do this by encouraging and celebrating participation in extra-curricular activities in and outside of school.</a:t>
            </a:r>
          </a:p>
          <a:p>
            <a:r>
              <a:rPr lang="en-GB" b="0" i="0" dirty="0">
                <a:solidFill>
                  <a:srgbClr val="555555"/>
                </a:solidFill>
                <a:effectLst/>
                <a:latin typeface="Helvetica" panose="020B0604020202020204" pitchFamily="34" charset="0"/>
              </a:rPr>
              <a:t>By the time a child turns 18, </a:t>
            </a:r>
            <a:r>
              <a:rPr lang="en-GB" b="0" i="0" u="none" strike="noStrike" dirty="0">
                <a:solidFill>
                  <a:srgbClr val="0071AD"/>
                </a:solidFill>
                <a:effectLst/>
                <a:latin typeface="Helvetica" panose="020B0604020202020204" pitchFamily="34" charset="0"/>
                <a:hlinkClick r:id="rId3" tooltip="Percentage Of Time Outside The Classroom"/>
              </a:rPr>
              <a:t>they will have spent just 9% of their waking life in a classroom</a:t>
            </a:r>
            <a:r>
              <a:rPr lang="en-GB" b="0" i="0" dirty="0">
                <a:solidFill>
                  <a:srgbClr val="555555"/>
                </a:solidFill>
                <a:effectLst/>
                <a:latin typeface="Helvetica" panose="020B0604020202020204" pitchFamily="34" charset="0"/>
              </a:rPr>
              <a:t>. Children’s University is about making the most of the remaining 91%. </a:t>
            </a:r>
          </a:p>
          <a:p>
            <a:endParaRPr lang="en-GB" dirty="0"/>
          </a:p>
        </p:txBody>
      </p:sp>
      <p:pic>
        <p:nvPicPr>
          <p:cNvPr id="4" name="Online Media 3" title="An introduction to Children's University">
            <a:hlinkClick r:id="" action="ppaction://media"/>
            <a:extLst>
              <a:ext uri="{FF2B5EF4-FFF2-40B4-BE49-F238E27FC236}">
                <a16:creationId xmlns:a16="http://schemas.microsoft.com/office/drawing/2014/main" id="{44FC5B04-02BB-6CD1-DBBA-D08BB9FD95E8}"/>
              </a:ext>
            </a:extLst>
          </p:cNvPr>
          <p:cNvPicPr>
            <a:picLocks noRot="1" noChangeAspect="1"/>
          </p:cNvPicPr>
          <p:nvPr>
            <a:videoFile r:link="rId1"/>
          </p:nvPr>
        </p:nvPicPr>
        <p:blipFill>
          <a:blip r:embed="rId4"/>
          <a:stretch>
            <a:fillRect/>
          </a:stretch>
        </p:blipFill>
        <p:spPr>
          <a:xfrm>
            <a:off x="4757058" y="1948149"/>
            <a:ext cx="7184571" cy="4648594"/>
          </a:xfrm>
          <a:prstGeom prst="rect">
            <a:avLst/>
          </a:prstGeom>
        </p:spPr>
      </p:pic>
      <p:pic>
        <p:nvPicPr>
          <p:cNvPr id="5" name="Picture 4">
            <a:extLst>
              <a:ext uri="{FF2B5EF4-FFF2-40B4-BE49-F238E27FC236}">
                <a16:creationId xmlns:a16="http://schemas.microsoft.com/office/drawing/2014/main" id="{DC0033D8-F425-7AB5-7E51-1B7AAC2AFDAE}"/>
              </a:ext>
            </a:extLst>
          </p:cNvPr>
          <p:cNvPicPr>
            <a:picLocks noChangeAspect="1"/>
          </p:cNvPicPr>
          <p:nvPr/>
        </p:nvPicPr>
        <p:blipFill>
          <a:blip r:embed="rId5"/>
          <a:stretch>
            <a:fillRect/>
          </a:stretch>
        </p:blipFill>
        <p:spPr>
          <a:xfrm>
            <a:off x="108856" y="-20609"/>
            <a:ext cx="4049487" cy="1801323"/>
          </a:xfrm>
          <a:prstGeom prst="rect">
            <a:avLst/>
          </a:prstGeom>
        </p:spPr>
      </p:pic>
    </p:spTree>
    <p:extLst>
      <p:ext uri="{BB962C8B-B14F-4D97-AF65-F5344CB8AC3E}">
        <p14:creationId xmlns:p14="http://schemas.microsoft.com/office/powerpoint/2010/main" val="27292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6A30C-F699-EA04-88EA-210FC1AB9857}"/>
              </a:ext>
            </a:extLst>
          </p:cNvPr>
          <p:cNvSpPr>
            <a:spLocks noGrp="1"/>
          </p:cNvSpPr>
          <p:nvPr>
            <p:ph idx="1"/>
          </p:nvPr>
        </p:nvSpPr>
        <p:spPr>
          <a:xfrm>
            <a:off x="8958942" y="112558"/>
            <a:ext cx="3233058" cy="4579185"/>
          </a:xfrm>
        </p:spPr>
        <p:txBody>
          <a:bodyPr>
            <a:normAutofit fontScale="92500" lnSpcReduction="10000"/>
          </a:bodyPr>
          <a:lstStyle/>
          <a:p>
            <a:endParaRPr lang="en-GB" dirty="0"/>
          </a:p>
          <a:p>
            <a:pPr marL="0" indent="0">
              <a:buNone/>
            </a:pPr>
            <a:r>
              <a:rPr lang="en-GB" dirty="0">
                <a:solidFill>
                  <a:srgbClr val="0070C0"/>
                </a:solidFill>
              </a:rPr>
              <a:t>Children graduate each year once they’ve earned enough stamps.</a:t>
            </a:r>
          </a:p>
          <a:p>
            <a:pPr marL="0" indent="0">
              <a:buNone/>
            </a:pPr>
            <a:r>
              <a:rPr lang="en-GB" dirty="0"/>
              <a:t>Children earn stamps by:</a:t>
            </a:r>
          </a:p>
          <a:p>
            <a:r>
              <a:rPr lang="en-GB" dirty="0"/>
              <a:t>Doing activities at home- check </a:t>
            </a:r>
          </a:p>
          <a:p>
            <a:pPr marL="0" indent="0">
              <a:buNone/>
            </a:pPr>
            <a:r>
              <a:rPr lang="en-GB" b="1" dirty="0"/>
              <a:t>        a).Children’s University </a:t>
            </a:r>
          </a:p>
          <a:p>
            <a:pPr marL="0" indent="0">
              <a:buNone/>
            </a:pPr>
            <a:r>
              <a:rPr lang="en-GB" b="1" dirty="0"/>
              <a:t>              google classroom.</a:t>
            </a:r>
          </a:p>
          <a:p>
            <a:pPr marL="0" indent="0">
              <a:buNone/>
            </a:pPr>
            <a:r>
              <a:rPr lang="en-GB" b="1" dirty="0"/>
              <a:t>        b). Children’s University  </a:t>
            </a:r>
          </a:p>
          <a:p>
            <a:pPr marL="0" indent="0">
              <a:buNone/>
            </a:pPr>
            <a:r>
              <a:rPr lang="en-GB" b="1" dirty="0"/>
              <a:t>              website.</a:t>
            </a:r>
            <a:endParaRPr lang="en-GB" dirty="0"/>
          </a:p>
          <a:p>
            <a:r>
              <a:rPr lang="en-GB" dirty="0"/>
              <a:t>Participating in after school clubs in school.</a:t>
            </a:r>
          </a:p>
          <a:p>
            <a:r>
              <a:rPr lang="en-GB" dirty="0"/>
              <a:t>Participating in after school clubs outside school</a:t>
            </a:r>
          </a:p>
          <a:p>
            <a:endParaRPr lang="en-GB" dirty="0"/>
          </a:p>
        </p:txBody>
      </p:sp>
      <p:sp>
        <p:nvSpPr>
          <p:cNvPr id="5" name="TextBox 4">
            <a:extLst>
              <a:ext uri="{FF2B5EF4-FFF2-40B4-BE49-F238E27FC236}">
                <a16:creationId xmlns:a16="http://schemas.microsoft.com/office/drawing/2014/main" id="{1CEA766B-3BDD-2D55-7F7E-4FB11CBAA77F}"/>
              </a:ext>
            </a:extLst>
          </p:cNvPr>
          <p:cNvSpPr txBox="1"/>
          <p:nvPr/>
        </p:nvSpPr>
        <p:spPr>
          <a:xfrm>
            <a:off x="223159" y="1718425"/>
            <a:ext cx="8735783" cy="5027017"/>
          </a:xfrm>
          <a:prstGeom prst="rect">
            <a:avLst/>
          </a:prstGeom>
          <a:noFill/>
        </p:spPr>
        <p:txBody>
          <a:bodyPr wrap="square">
            <a:spAutoFit/>
          </a:bodyPr>
          <a:lstStyle/>
          <a:p>
            <a:pPr algn="l">
              <a:lnSpc>
                <a:spcPct val="150000"/>
              </a:lnSpc>
            </a:pPr>
            <a:r>
              <a:rPr lang="en-GB" b="1" i="0" dirty="0">
                <a:solidFill>
                  <a:srgbClr val="181818"/>
                </a:solidFill>
                <a:effectLst/>
                <a:latin typeface="Helvetica" panose="020B0604020202020204" pitchFamily="34" charset="0"/>
              </a:rPr>
              <a:t>Key outcomes we want for every child</a:t>
            </a:r>
          </a:p>
          <a:p>
            <a:pPr algn="l">
              <a:lnSpc>
                <a:spcPct val="150000"/>
              </a:lnSpc>
            </a:pPr>
            <a:r>
              <a:rPr lang="en-GB" b="0" i="0" dirty="0">
                <a:solidFill>
                  <a:srgbClr val="555555"/>
                </a:solidFill>
                <a:effectLst/>
                <a:latin typeface="Helvetica" panose="020B0604020202020204" pitchFamily="34" charset="0"/>
              </a:rPr>
              <a:t>We want every child that takes part in Children’s University to feel:</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That learning can be fun, aspirational, and lifelong</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have enjoyed a range of new learning experiences and are motivated to keep learning in different ways</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have grown in confidence and self-belief</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have a broader range of essential skills in line with the Skills Builder Framework</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are empowered to make positive choices about their future</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can better cope with the challenges that life throws at them</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are celebrated for their commitment to learning by their family, school, and community.</a:t>
            </a:r>
          </a:p>
        </p:txBody>
      </p:sp>
      <p:pic>
        <p:nvPicPr>
          <p:cNvPr id="6" name="Picture 5">
            <a:extLst>
              <a:ext uri="{FF2B5EF4-FFF2-40B4-BE49-F238E27FC236}">
                <a16:creationId xmlns:a16="http://schemas.microsoft.com/office/drawing/2014/main" id="{6E00728C-686B-354A-F6EB-8FBD666CD396}"/>
              </a:ext>
            </a:extLst>
          </p:cNvPr>
          <p:cNvPicPr>
            <a:picLocks noChangeAspect="1"/>
          </p:cNvPicPr>
          <p:nvPr/>
        </p:nvPicPr>
        <p:blipFill>
          <a:blip r:embed="rId2"/>
          <a:stretch>
            <a:fillRect/>
          </a:stretch>
        </p:blipFill>
        <p:spPr>
          <a:xfrm>
            <a:off x="541563" y="29660"/>
            <a:ext cx="4049487" cy="1688765"/>
          </a:xfrm>
          <a:prstGeom prst="rect">
            <a:avLst/>
          </a:prstGeom>
        </p:spPr>
      </p:pic>
    </p:spTree>
    <p:extLst>
      <p:ext uri="{BB962C8B-B14F-4D97-AF65-F5344CB8AC3E}">
        <p14:creationId xmlns:p14="http://schemas.microsoft.com/office/powerpoint/2010/main" val="146362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3" name="Title 1"/>
          <p:cNvSpPr txBox="1">
            <a:spLocks noGrp="1"/>
          </p:cNvSpPr>
          <p:nvPr>
            <p:ph type="title"/>
          </p:nvPr>
        </p:nvSpPr>
        <p:spPr>
          <a:xfrm>
            <a:off x="829781" y="2708804"/>
            <a:ext cx="3751158" cy="1440394"/>
          </a:xfrm>
          <a:prstGeom prst="rect">
            <a:avLst/>
          </a:prstGeom>
          <a:noFill/>
          <a:ln>
            <a:solidFill>
              <a:schemeClr val="tx1"/>
            </a:solidFill>
          </a:ln>
        </p:spPr>
        <p:txBody>
          <a:bodyPr>
            <a:normAutofit/>
          </a:bodyPr>
          <a:lstStyle/>
          <a:p>
            <a:r>
              <a:rPr lang="en-GB" sz="2400" dirty="0">
                <a:solidFill>
                  <a:schemeClr val="tx1"/>
                </a:solidFill>
              </a:rPr>
              <a:t>WELCOME TO YEAR 6 </a:t>
            </a:r>
            <a:br>
              <a:rPr lang="en-GB" sz="2400" dirty="0">
                <a:solidFill>
                  <a:schemeClr val="tx1"/>
                </a:solidFill>
              </a:rPr>
            </a:br>
            <a:r>
              <a:rPr lang="en-GB" sz="2400" dirty="0">
                <a:solidFill>
                  <a:schemeClr val="tx1"/>
                </a:solidFill>
              </a:rPr>
              <a:t>Sycamore CLASS </a:t>
            </a:r>
          </a:p>
        </p:txBody>
      </p:sp>
      <p:sp>
        <p:nvSpPr>
          <p:cNvPr id="129" name="Rectangle 12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Content Placeholder 2"/>
          <p:cNvSpPr txBox="1">
            <a:spLocks noGrp="1"/>
          </p:cNvSpPr>
          <p:nvPr>
            <p:ph idx="1"/>
          </p:nvPr>
        </p:nvSpPr>
        <p:spPr>
          <a:xfrm>
            <a:off x="6049182" y="802638"/>
            <a:ext cx="5408696" cy="5252722"/>
          </a:xfrm>
          <a:prstGeom prst="rect">
            <a:avLst/>
          </a:prstGeom>
        </p:spPr>
        <p:txBody>
          <a:bodyPr anchor="ctr">
            <a:normAutofit/>
          </a:bodyPr>
          <a:lstStyle/>
          <a:p>
            <a:pPr marL="0" indent="0">
              <a:buSzTx/>
              <a:buNone/>
            </a:pPr>
            <a:r>
              <a:rPr lang="en-US" dirty="0">
                <a:solidFill>
                  <a:schemeClr val="bg1"/>
                </a:solidFill>
              </a:rPr>
              <a:t>Class Teachers – </a:t>
            </a:r>
            <a:r>
              <a:rPr lang="en-US" dirty="0" err="1">
                <a:solidFill>
                  <a:schemeClr val="bg1"/>
                </a:solidFill>
              </a:rPr>
              <a:t>Mr</a:t>
            </a:r>
            <a:r>
              <a:rPr lang="en-US" dirty="0">
                <a:solidFill>
                  <a:schemeClr val="bg1"/>
                </a:solidFill>
              </a:rPr>
              <a:t> Ali</a:t>
            </a:r>
          </a:p>
          <a:p>
            <a:pPr marL="0" indent="0">
              <a:buSzTx/>
              <a:buNone/>
            </a:pPr>
            <a:endParaRPr lang="en-US" dirty="0">
              <a:solidFill>
                <a:schemeClr val="bg1"/>
              </a:solidFill>
            </a:endParaRPr>
          </a:p>
          <a:p>
            <a:pPr marL="0" indent="0">
              <a:buSzTx/>
              <a:buNone/>
            </a:pPr>
            <a:endParaRPr lang="en-US" dirty="0">
              <a:solidFill>
                <a:schemeClr val="bg1"/>
              </a:solidFill>
            </a:endParaRPr>
          </a:p>
          <a:p>
            <a:pPr marL="0" indent="0">
              <a:buSzTx/>
              <a:buNone/>
            </a:pPr>
            <a:r>
              <a:rPr lang="en-US" dirty="0">
                <a:solidFill>
                  <a:schemeClr val="bg1"/>
                </a:solidFill>
              </a:rPr>
              <a:t>Teaching Assistant(s)- </a:t>
            </a:r>
            <a:r>
              <a:rPr lang="en-US" dirty="0" err="1">
                <a:solidFill>
                  <a:schemeClr val="bg1"/>
                </a:solidFill>
              </a:rPr>
              <a:t>Mrs</a:t>
            </a:r>
            <a:r>
              <a:rPr lang="en-US" dirty="0">
                <a:solidFill>
                  <a:schemeClr val="bg1"/>
                </a:solidFill>
              </a:rPr>
              <a:t> Eve</a:t>
            </a:r>
          </a:p>
          <a:p>
            <a:pPr marL="0" indent="0">
              <a:buSzTx/>
              <a:buNone/>
            </a:pPr>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DF87-D820-F7D9-9CCF-DAAEE199E786}"/>
              </a:ext>
            </a:extLst>
          </p:cNvPr>
          <p:cNvSpPr>
            <a:spLocks noGrp="1"/>
          </p:cNvSpPr>
          <p:nvPr>
            <p:ph type="title"/>
          </p:nvPr>
        </p:nvSpPr>
        <p:spPr>
          <a:xfrm>
            <a:off x="3982257" y="295572"/>
            <a:ext cx="7729728" cy="1188720"/>
          </a:xfrm>
        </p:spPr>
        <p:txBody>
          <a:bodyPr>
            <a:normAutofit fontScale="90000"/>
          </a:bodyPr>
          <a:lstStyle/>
          <a:p>
            <a:r>
              <a:rPr lang="en-GB" i="0" dirty="0">
                <a:solidFill>
                  <a:schemeClr val="tx1"/>
                </a:solidFill>
                <a:effectLst/>
                <a:latin typeface="Helvetica" panose="020B0604020202020204" pitchFamily="34" charset="0"/>
              </a:rPr>
              <a:t>limitless learning beyond the classroom</a:t>
            </a:r>
            <a:br>
              <a:rPr lang="en-GB" i="0" dirty="0">
                <a:solidFill>
                  <a:schemeClr val="tx1"/>
                </a:solidFill>
                <a:effectLst/>
                <a:latin typeface="Helvetica" panose="020B0604020202020204" pitchFamily="34" charset="0"/>
              </a:rPr>
            </a:br>
            <a:r>
              <a:rPr lang="en-GB" b="1" i="0" dirty="0">
                <a:solidFill>
                  <a:schemeClr val="tx1"/>
                </a:solidFill>
                <a:effectLst/>
                <a:latin typeface="Helvetica" panose="020B0604020202020204" pitchFamily="34" charset="0"/>
              </a:rPr>
              <a:t>GRAduation ceremony</a:t>
            </a:r>
            <a:endParaRPr lang="en-GB" b="1" dirty="0">
              <a:solidFill>
                <a:schemeClr val="tx1"/>
              </a:solidFill>
            </a:endParaRPr>
          </a:p>
        </p:txBody>
      </p:sp>
      <p:pic>
        <p:nvPicPr>
          <p:cNvPr id="5" name="Picture 4">
            <a:extLst>
              <a:ext uri="{FF2B5EF4-FFF2-40B4-BE49-F238E27FC236}">
                <a16:creationId xmlns:a16="http://schemas.microsoft.com/office/drawing/2014/main" id="{B76A5F75-E5C4-7F0A-2081-DF619AEFB83E}"/>
              </a:ext>
            </a:extLst>
          </p:cNvPr>
          <p:cNvPicPr>
            <a:picLocks noChangeAspect="1"/>
          </p:cNvPicPr>
          <p:nvPr/>
        </p:nvPicPr>
        <p:blipFill>
          <a:blip r:embed="rId2"/>
          <a:stretch>
            <a:fillRect/>
          </a:stretch>
        </p:blipFill>
        <p:spPr>
          <a:xfrm>
            <a:off x="13709" y="1877085"/>
            <a:ext cx="3511464" cy="2301044"/>
          </a:xfrm>
          <a:prstGeom prst="rect">
            <a:avLst/>
          </a:prstGeom>
        </p:spPr>
      </p:pic>
      <p:pic>
        <p:nvPicPr>
          <p:cNvPr id="7" name="Picture 6">
            <a:extLst>
              <a:ext uri="{FF2B5EF4-FFF2-40B4-BE49-F238E27FC236}">
                <a16:creationId xmlns:a16="http://schemas.microsoft.com/office/drawing/2014/main" id="{DD38FF0F-1677-E656-C8DB-8DCDFF79B3EF}"/>
              </a:ext>
            </a:extLst>
          </p:cNvPr>
          <p:cNvPicPr>
            <a:picLocks noChangeAspect="1"/>
          </p:cNvPicPr>
          <p:nvPr/>
        </p:nvPicPr>
        <p:blipFill>
          <a:blip r:embed="rId3"/>
          <a:stretch>
            <a:fillRect/>
          </a:stretch>
        </p:blipFill>
        <p:spPr>
          <a:xfrm>
            <a:off x="0" y="4406855"/>
            <a:ext cx="3562118" cy="2382324"/>
          </a:xfrm>
          <a:prstGeom prst="rect">
            <a:avLst/>
          </a:prstGeom>
        </p:spPr>
      </p:pic>
      <p:pic>
        <p:nvPicPr>
          <p:cNvPr id="9" name="Picture 8">
            <a:extLst>
              <a:ext uri="{FF2B5EF4-FFF2-40B4-BE49-F238E27FC236}">
                <a16:creationId xmlns:a16="http://schemas.microsoft.com/office/drawing/2014/main" id="{DF465247-04E6-C95B-1073-06BB35266E55}"/>
              </a:ext>
            </a:extLst>
          </p:cNvPr>
          <p:cNvPicPr>
            <a:picLocks noChangeAspect="1"/>
          </p:cNvPicPr>
          <p:nvPr/>
        </p:nvPicPr>
        <p:blipFill>
          <a:blip r:embed="rId4"/>
          <a:stretch>
            <a:fillRect/>
          </a:stretch>
        </p:blipFill>
        <p:spPr>
          <a:xfrm>
            <a:off x="8442613" y="1704433"/>
            <a:ext cx="3735678" cy="2473696"/>
          </a:xfrm>
          <a:prstGeom prst="rect">
            <a:avLst/>
          </a:prstGeom>
        </p:spPr>
      </p:pic>
      <p:pic>
        <p:nvPicPr>
          <p:cNvPr id="11" name="Picture 10">
            <a:extLst>
              <a:ext uri="{FF2B5EF4-FFF2-40B4-BE49-F238E27FC236}">
                <a16:creationId xmlns:a16="http://schemas.microsoft.com/office/drawing/2014/main" id="{7670B30F-A1ED-2679-E851-7BA2939596FE}"/>
              </a:ext>
            </a:extLst>
          </p:cNvPr>
          <p:cNvPicPr>
            <a:picLocks noChangeAspect="1"/>
          </p:cNvPicPr>
          <p:nvPr/>
        </p:nvPicPr>
        <p:blipFill>
          <a:blip r:embed="rId5"/>
          <a:stretch>
            <a:fillRect/>
          </a:stretch>
        </p:blipFill>
        <p:spPr>
          <a:xfrm>
            <a:off x="8479558" y="4344568"/>
            <a:ext cx="3698733" cy="2471978"/>
          </a:xfrm>
          <a:prstGeom prst="rect">
            <a:avLst/>
          </a:prstGeom>
        </p:spPr>
      </p:pic>
      <p:pic>
        <p:nvPicPr>
          <p:cNvPr id="13" name="Picture 12">
            <a:extLst>
              <a:ext uri="{FF2B5EF4-FFF2-40B4-BE49-F238E27FC236}">
                <a16:creationId xmlns:a16="http://schemas.microsoft.com/office/drawing/2014/main" id="{C48704F5-0645-44E0-693D-5D541A14B489}"/>
              </a:ext>
            </a:extLst>
          </p:cNvPr>
          <p:cNvPicPr>
            <a:picLocks noChangeAspect="1"/>
          </p:cNvPicPr>
          <p:nvPr/>
        </p:nvPicPr>
        <p:blipFill>
          <a:blip r:embed="rId6"/>
          <a:stretch>
            <a:fillRect/>
          </a:stretch>
        </p:blipFill>
        <p:spPr>
          <a:xfrm>
            <a:off x="3633820" y="2449286"/>
            <a:ext cx="4737091" cy="3300966"/>
          </a:xfrm>
          <a:prstGeom prst="rect">
            <a:avLst/>
          </a:prstGeom>
        </p:spPr>
      </p:pic>
      <p:pic>
        <p:nvPicPr>
          <p:cNvPr id="17" name="Picture 16">
            <a:extLst>
              <a:ext uri="{FF2B5EF4-FFF2-40B4-BE49-F238E27FC236}">
                <a16:creationId xmlns:a16="http://schemas.microsoft.com/office/drawing/2014/main" id="{F900C916-BA66-8A03-2310-A9D6E3C35B61}"/>
              </a:ext>
            </a:extLst>
          </p:cNvPr>
          <p:cNvPicPr>
            <a:picLocks noChangeAspect="1"/>
          </p:cNvPicPr>
          <p:nvPr/>
        </p:nvPicPr>
        <p:blipFill>
          <a:blip r:embed="rId7"/>
          <a:stretch>
            <a:fillRect/>
          </a:stretch>
        </p:blipFill>
        <p:spPr>
          <a:xfrm>
            <a:off x="105437" y="82341"/>
            <a:ext cx="3876820" cy="1724516"/>
          </a:xfrm>
          <a:prstGeom prst="rect">
            <a:avLst/>
          </a:prstGeom>
        </p:spPr>
      </p:pic>
    </p:spTree>
    <p:extLst>
      <p:ext uri="{BB962C8B-B14F-4D97-AF65-F5344CB8AC3E}">
        <p14:creationId xmlns:p14="http://schemas.microsoft.com/office/powerpoint/2010/main" val="1084406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4448-102A-54E2-CCD8-6D2FE44C6CC7}"/>
              </a:ext>
            </a:extLst>
          </p:cNvPr>
          <p:cNvSpPr>
            <a:spLocks noGrp="1"/>
          </p:cNvSpPr>
          <p:nvPr>
            <p:ph type="title"/>
          </p:nvPr>
        </p:nvSpPr>
        <p:spPr/>
        <p:txBody>
          <a:bodyPr/>
          <a:lstStyle/>
          <a:p>
            <a:r>
              <a:rPr lang="en-GB" dirty="0"/>
              <a:t>Additional information needed</a:t>
            </a:r>
          </a:p>
        </p:txBody>
      </p:sp>
      <p:sp>
        <p:nvSpPr>
          <p:cNvPr id="3" name="Content Placeholder 2">
            <a:extLst>
              <a:ext uri="{FF2B5EF4-FFF2-40B4-BE49-F238E27FC236}">
                <a16:creationId xmlns:a16="http://schemas.microsoft.com/office/drawing/2014/main" id="{A08F8708-B2AF-3606-04A7-A2AC9C47B422}"/>
              </a:ext>
            </a:extLst>
          </p:cNvPr>
          <p:cNvSpPr>
            <a:spLocks noGrp="1"/>
          </p:cNvSpPr>
          <p:nvPr>
            <p:ph idx="1"/>
          </p:nvPr>
        </p:nvSpPr>
        <p:spPr>
          <a:xfrm>
            <a:off x="396843" y="2791325"/>
            <a:ext cx="11398313" cy="3101983"/>
          </a:xfrm>
        </p:spPr>
        <p:txBody>
          <a:bodyPr>
            <a:normAutofit/>
          </a:bodyPr>
          <a:lstStyle/>
          <a:p>
            <a:pPr marL="0" indent="0">
              <a:buNone/>
            </a:pPr>
            <a:r>
              <a:rPr lang="en-US" sz="3600" dirty="0"/>
              <a:t>Secondary application deadline – Tuesday 31</a:t>
            </a:r>
            <a:r>
              <a:rPr lang="en-US" sz="3600" baseline="30000" dirty="0"/>
              <a:t>st</a:t>
            </a:r>
            <a:r>
              <a:rPr lang="en-US" sz="3600" dirty="0"/>
              <a:t> October 2023</a:t>
            </a:r>
          </a:p>
          <a:p>
            <a:pPr marL="0" indent="0">
              <a:buNone/>
            </a:pPr>
            <a:r>
              <a:rPr lang="en-US" sz="3600" dirty="0"/>
              <a:t>Offer Date – Friday 1</a:t>
            </a:r>
            <a:r>
              <a:rPr lang="en-US" sz="3600" baseline="30000" dirty="0"/>
              <a:t>st</a:t>
            </a:r>
            <a:r>
              <a:rPr lang="en-US" sz="3600" dirty="0"/>
              <a:t> March 2024</a:t>
            </a:r>
          </a:p>
          <a:p>
            <a:pPr marL="0" indent="0">
              <a:buNone/>
            </a:pPr>
            <a:endParaRPr lang="en-US" sz="3600" dirty="0"/>
          </a:p>
          <a:p>
            <a:pPr marL="0" indent="0">
              <a:buNone/>
            </a:pPr>
            <a:r>
              <a:rPr lang="en-US" sz="3600" dirty="0"/>
              <a:t>Y6 SATs – </a:t>
            </a:r>
            <a:r>
              <a:rPr lang="en-GB" sz="3600" dirty="0"/>
              <a:t>week commencing 13th May 2024</a:t>
            </a:r>
          </a:p>
        </p:txBody>
      </p:sp>
    </p:spTree>
    <p:extLst>
      <p:ext uri="{BB962C8B-B14F-4D97-AF65-F5344CB8AC3E}">
        <p14:creationId xmlns:p14="http://schemas.microsoft.com/office/powerpoint/2010/main" val="166323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36E44-E6C1-EB01-995C-1464AED9BB0D}"/>
              </a:ext>
            </a:extLst>
          </p:cNvPr>
          <p:cNvSpPr>
            <a:spLocks noGrp="1"/>
          </p:cNvSpPr>
          <p:nvPr>
            <p:ph type="ctrTitle"/>
          </p:nvPr>
        </p:nvSpPr>
        <p:spPr>
          <a:xfrm>
            <a:off x="5498590" y="988741"/>
            <a:ext cx="5888754" cy="4880518"/>
          </a:xfrm>
          <a:noFill/>
          <a:ln>
            <a:noFill/>
          </a:ln>
        </p:spPr>
        <p:txBody>
          <a:bodyPr wrap="square">
            <a:normAutofit/>
          </a:bodyPr>
          <a:lstStyle/>
          <a:p>
            <a:pPr algn="l"/>
            <a:r>
              <a:rPr lang="en-GB" sz="4800" dirty="0">
                <a:solidFill>
                  <a:schemeClr val="tx1"/>
                </a:solidFill>
              </a:rPr>
              <a:t>Thank you for listening </a:t>
            </a:r>
          </a:p>
        </p:txBody>
      </p:sp>
      <p:sp>
        <p:nvSpPr>
          <p:cNvPr id="10" name="Rectangle 9">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2" name="Rectangle 11">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93DDC785-96AB-0D3D-CC6C-DFF390EDCE9E}"/>
              </a:ext>
            </a:extLst>
          </p:cNvPr>
          <p:cNvSpPr>
            <a:spLocks noGrp="1"/>
          </p:cNvSpPr>
          <p:nvPr>
            <p:ph type="subTitle" idx="1"/>
          </p:nvPr>
        </p:nvSpPr>
        <p:spPr>
          <a:xfrm>
            <a:off x="1867700" y="2007220"/>
            <a:ext cx="2357553" cy="2843560"/>
          </a:xfrm>
        </p:spPr>
        <p:txBody>
          <a:bodyPr anchor="ctr">
            <a:normAutofit/>
          </a:bodyPr>
          <a:lstStyle/>
          <a:p>
            <a:pPr algn="r"/>
            <a:r>
              <a:rPr lang="en-GB" dirty="0">
                <a:solidFill>
                  <a:srgbClr val="FFFFFF"/>
                </a:solidFill>
              </a:rPr>
              <a:t>Please do come and speak to me if you have any further questions.</a:t>
            </a:r>
          </a:p>
        </p:txBody>
      </p:sp>
    </p:spTree>
    <p:extLst>
      <p:ext uri="{BB962C8B-B14F-4D97-AF65-F5344CB8AC3E}">
        <p14:creationId xmlns:p14="http://schemas.microsoft.com/office/powerpoint/2010/main" val="257778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A815-6468-4330-F3C2-E6525F176FB4}"/>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Daily Routines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6B39B9-A8FC-8F5A-1F71-4ACEA276284E}"/>
              </a:ext>
            </a:extLst>
          </p:cNvPr>
          <p:cNvSpPr>
            <a:spLocks noGrp="1"/>
          </p:cNvSpPr>
          <p:nvPr>
            <p:ph idx="1"/>
          </p:nvPr>
        </p:nvSpPr>
        <p:spPr>
          <a:xfrm>
            <a:off x="6049182" y="802638"/>
            <a:ext cx="5408696" cy="5252722"/>
          </a:xfrm>
        </p:spPr>
        <p:txBody>
          <a:bodyPr anchor="ctr">
            <a:normAutofit/>
          </a:bodyPr>
          <a:lstStyle/>
          <a:p>
            <a:r>
              <a:rPr lang="en-GB" dirty="0">
                <a:solidFill>
                  <a:schemeClr val="bg1"/>
                </a:solidFill>
              </a:rPr>
              <a:t>School gate opens at 8:40am</a:t>
            </a:r>
          </a:p>
          <a:p>
            <a:r>
              <a:rPr lang="en-GB" dirty="0">
                <a:solidFill>
                  <a:schemeClr val="bg1"/>
                </a:solidFill>
              </a:rPr>
              <a:t>Children brought to external door (KS1) and then enter classroom </a:t>
            </a:r>
          </a:p>
          <a:p>
            <a:r>
              <a:rPr lang="en-GB" dirty="0">
                <a:solidFill>
                  <a:schemeClr val="bg1"/>
                </a:solidFill>
              </a:rPr>
              <a:t>Early morning work </a:t>
            </a:r>
          </a:p>
          <a:p>
            <a:r>
              <a:rPr lang="en-GB" dirty="0">
                <a:solidFill>
                  <a:schemeClr val="bg1"/>
                </a:solidFill>
              </a:rPr>
              <a:t>Whole school assemblies Monday, Wednesday and Friday mornings 9:00-9:20am</a:t>
            </a:r>
          </a:p>
          <a:p>
            <a:r>
              <a:rPr lang="en-GB" dirty="0">
                <a:solidFill>
                  <a:schemeClr val="bg1"/>
                </a:solidFill>
              </a:rPr>
              <a:t>Breaktime –KS2 11:00-11:15am</a:t>
            </a:r>
          </a:p>
          <a:p>
            <a:r>
              <a:rPr lang="en-GB" dirty="0">
                <a:solidFill>
                  <a:schemeClr val="bg1"/>
                </a:solidFill>
              </a:rPr>
              <a:t>Lunchtime – 12:30-1:30pm </a:t>
            </a:r>
          </a:p>
          <a:p>
            <a:r>
              <a:rPr lang="en-GB" dirty="0">
                <a:solidFill>
                  <a:schemeClr val="bg1"/>
                </a:solidFill>
              </a:rPr>
              <a:t>Children collected from playground at 3:20pm </a:t>
            </a:r>
          </a:p>
        </p:txBody>
      </p:sp>
    </p:spTree>
    <p:extLst>
      <p:ext uri="{BB962C8B-B14F-4D97-AF65-F5344CB8AC3E}">
        <p14:creationId xmlns:p14="http://schemas.microsoft.com/office/powerpoint/2010/main" val="271377909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9C42-D524-E2FE-8664-ED25B3A8F3D8}"/>
              </a:ext>
            </a:extLst>
          </p:cNvPr>
          <p:cNvSpPr>
            <a:spLocks noGrp="1"/>
          </p:cNvSpPr>
          <p:nvPr>
            <p:ph type="title"/>
          </p:nvPr>
        </p:nvSpPr>
        <p:spPr>
          <a:xfrm>
            <a:off x="170480" y="2708801"/>
            <a:ext cx="3625666" cy="1440394"/>
          </a:xfrm>
          <a:noFill/>
          <a:ln>
            <a:solidFill>
              <a:schemeClr val="tx1"/>
            </a:solidFill>
          </a:ln>
        </p:spPr>
        <p:txBody>
          <a:bodyPr>
            <a:normAutofit/>
          </a:bodyPr>
          <a:lstStyle/>
          <a:p>
            <a:r>
              <a:rPr lang="en-GB" sz="2400" dirty="0">
                <a:solidFill>
                  <a:schemeClr val="tx1"/>
                </a:solidFill>
              </a:rPr>
              <a:t>Weekly Timetable example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pic>
        <p:nvPicPr>
          <p:cNvPr id="4" name="Picture 3">
            <a:extLst>
              <a:ext uri="{FF2B5EF4-FFF2-40B4-BE49-F238E27FC236}">
                <a16:creationId xmlns:a16="http://schemas.microsoft.com/office/drawing/2014/main" id="{3616FF37-DEAA-9F78-3D4B-1F8AC779D149}"/>
              </a:ext>
            </a:extLst>
          </p:cNvPr>
          <p:cNvPicPr>
            <a:picLocks noChangeAspect="1"/>
          </p:cNvPicPr>
          <p:nvPr/>
        </p:nvPicPr>
        <p:blipFill>
          <a:blip r:embed="rId3"/>
          <a:stretch>
            <a:fillRect/>
          </a:stretch>
        </p:blipFill>
        <p:spPr>
          <a:xfrm>
            <a:off x="4280516" y="1679644"/>
            <a:ext cx="7676093" cy="3498707"/>
          </a:xfrm>
          <a:prstGeom prst="rect">
            <a:avLst/>
          </a:prstGeom>
        </p:spPr>
      </p:pic>
    </p:spTree>
    <p:extLst>
      <p:ext uri="{BB962C8B-B14F-4D97-AF65-F5344CB8AC3E}">
        <p14:creationId xmlns:p14="http://schemas.microsoft.com/office/powerpoint/2010/main" val="376870241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table of school schedule&#10;&#10;Description automatically generated">
            <a:extLst>
              <a:ext uri="{FF2B5EF4-FFF2-40B4-BE49-F238E27FC236}">
                <a16:creationId xmlns:a16="http://schemas.microsoft.com/office/drawing/2014/main" id="{5C92D7BA-3C61-34CD-7268-B0E8D36FDBE8}"/>
              </a:ext>
            </a:extLst>
          </p:cNvPr>
          <p:cNvPicPr>
            <a:picLocks noGrp="1" noChangeAspect="1"/>
          </p:cNvPicPr>
          <p:nvPr>
            <p:ph idx="1"/>
          </p:nvPr>
        </p:nvPicPr>
        <p:blipFill>
          <a:blip r:embed="rId2"/>
          <a:stretch>
            <a:fillRect/>
          </a:stretch>
        </p:blipFill>
        <p:spPr>
          <a:xfrm>
            <a:off x="804334" y="1021292"/>
            <a:ext cx="10583332" cy="4815415"/>
          </a:xfrm>
          <a:prstGeom prst="rect">
            <a:avLst/>
          </a:prstGeom>
        </p:spPr>
      </p:pic>
    </p:spTree>
    <p:extLst>
      <p:ext uri="{BB962C8B-B14F-4D97-AF65-F5344CB8AC3E}">
        <p14:creationId xmlns:p14="http://schemas.microsoft.com/office/powerpoint/2010/main" val="382856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9C42-D524-E2FE-8664-ED25B3A8F3D8}"/>
              </a:ext>
            </a:extLst>
          </p:cNvPr>
          <p:cNvSpPr>
            <a:spLocks noGrp="1"/>
          </p:cNvSpPr>
          <p:nvPr>
            <p:ph type="title"/>
          </p:nvPr>
        </p:nvSpPr>
        <p:spPr>
          <a:xfrm>
            <a:off x="170480" y="2708801"/>
            <a:ext cx="3625666" cy="1440394"/>
          </a:xfrm>
          <a:noFill/>
          <a:ln>
            <a:solidFill>
              <a:schemeClr val="tx1"/>
            </a:solidFill>
          </a:ln>
        </p:spPr>
        <p:txBody>
          <a:bodyPr>
            <a:normAutofit/>
          </a:bodyPr>
          <a:lstStyle/>
          <a:p>
            <a:r>
              <a:rPr lang="en-GB" sz="2400" dirty="0">
                <a:solidFill>
                  <a:schemeClr val="tx1"/>
                </a:solidFill>
              </a:rPr>
              <a:t>Curriculum Overview</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pic>
        <p:nvPicPr>
          <p:cNvPr id="9" name="Picture 8">
            <a:extLst>
              <a:ext uri="{FF2B5EF4-FFF2-40B4-BE49-F238E27FC236}">
                <a16:creationId xmlns:a16="http://schemas.microsoft.com/office/drawing/2014/main" id="{19E207BC-76EA-3786-6F94-CC4F19A5713C}"/>
              </a:ext>
            </a:extLst>
          </p:cNvPr>
          <p:cNvPicPr>
            <a:picLocks noChangeAspect="1"/>
          </p:cNvPicPr>
          <p:nvPr/>
        </p:nvPicPr>
        <p:blipFill>
          <a:blip r:embed="rId3"/>
          <a:stretch>
            <a:fillRect/>
          </a:stretch>
        </p:blipFill>
        <p:spPr>
          <a:xfrm>
            <a:off x="4569590" y="13391"/>
            <a:ext cx="7047418" cy="3900814"/>
          </a:xfrm>
          <a:prstGeom prst="rect">
            <a:avLst/>
          </a:prstGeom>
        </p:spPr>
      </p:pic>
      <p:pic>
        <p:nvPicPr>
          <p:cNvPr id="10" name="Picture 9">
            <a:extLst>
              <a:ext uri="{FF2B5EF4-FFF2-40B4-BE49-F238E27FC236}">
                <a16:creationId xmlns:a16="http://schemas.microsoft.com/office/drawing/2014/main" id="{426B2EDE-C8F8-889F-C01E-53F74B6C31BF}"/>
              </a:ext>
            </a:extLst>
          </p:cNvPr>
          <p:cNvPicPr>
            <a:picLocks noChangeAspect="1"/>
          </p:cNvPicPr>
          <p:nvPr/>
        </p:nvPicPr>
        <p:blipFill>
          <a:blip r:embed="rId4"/>
          <a:stretch>
            <a:fillRect/>
          </a:stretch>
        </p:blipFill>
        <p:spPr>
          <a:xfrm>
            <a:off x="4569590" y="3900752"/>
            <a:ext cx="7047417" cy="2943857"/>
          </a:xfrm>
          <a:prstGeom prst="rect">
            <a:avLst/>
          </a:prstGeom>
        </p:spPr>
      </p:pic>
    </p:spTree>
    <p:extLst>
      <p:ext uri="{BB962C8B-B14F-4D97-AF65-F5344CB8AC3E}">
        <p14:creationId xmlns:p14="http://schemas.microsoft.com/office/powerpoint/2010/main" val="310807427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sp>
        <p:nvSpPr>
          <p:cNvPr id="10" name="Title 1">
            <a:extLst>
              <a:ext uri="{FF2B5EF4-FFF2-40B4-BE49-F238E27FC236}">
                <a16:creationId xmlns:a16="http://schemas.microsoft.com/office/drawing/2014/main" id="{C34C598D-1206-1978-2AB9-ED044F1BB069}"/>
              </a:ext>
            </a:extLst>
          </p:cNvPr>
          <p:cNvSpPr>
            <a:spLocks noGrp="1"/>
          </p:cNvSpPr>
          <p:nvPr>
            <p:ph type="title"/>
          </p:nvPr>
        </p:nvSpPr>
        <p:spPr>
          <a:xfrm>
            <a:off x="201073" y="2708801"/>
            <a:ext cx="3608928" cy="1440394"/>
          </a:xfrm>
          <a:noFill/>
          <a:ln>
            <a:solidFill>
              <a:schemeClr val="tx1"/>
            </a:solidFill>
          </a:ln>
        </p:spPr>
        <p:txBody>
          <a:bodyPr>
            <a:normAutofit/>
          </a:bodyPr>
          <a:lstStyle/>
          <a:p>
            <a:r>
              <a:rPr lang="en-GB" sz="2400" dirty="0">
                <a:solidFill>
                  <a:schemeClr val="tx1"/>
                </a:solidFill>
              </a:rPr>
              <a:t>Autumn Term Overview </a:t>
            </a:r>
          </a:p>
        </p:txBody>
      </p:sp>
      <p:pic>
        <p:nvPicPr>
          <p:cNvPr id="3" name="Picture 2">
            <a:extLst>
              <a:ext uri="{FF2B5EF4-FFF2-40B4-BE49-F238E27FC236}">
                <a16:creationId xmlns:a16="http://schemas.microsoft.com/office/drawing/2014/main" id="{1504A5D1-4BFC-6B7E-AF63-679FBF47588D}"/>
              </a:ext>
            </a:extLst>
          </p:cNvPr>
          <p:cNvPicPr>
            <a:picLocks noChangeAspect="1"/>
          </p:cNvPicPr>
          <p:nvPr/>
        </p:nvPicPr>
        <p:blipFill>
          <a:blip r:embed="rId3"/>
          <a:stretch>
            <a:fillRect/>
          </a:stretch>
        </p:blipFill>
        <p:spPr>
          <a:xfrm>
            <a:off x="4332191" y="837348"/>
            <a:ext cx="7470509" cy="5183300"/>
          </a:xfrm>
          <a:prstGeom prst="rect">
            <a:avLst/>
          </a:prstGeom>
        </p:spPr>
      </p:pic>
    </p:spTree>
    <p:extLst>
      <p:ext uri="{BB962C8B-B14F-4D97-AF65-F5344CB8AC3E}">
        <p14:creationId xmlns:p14="http://schemas.microsoft.com/office/powerpoint/2010/main" val="25098908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97CCCBBF-22C1-DC0E-A2C7-F57A11FE83EE}"/>
              </a:ext>
            </a:extLst>
          </p:cNvPr>
          <p:cNvPicPr>
            <a:picLocks noGrp="1" noChangeAspect="1"/>
          </p:cNvPicPr>
          <p:nvPr>
            <p:ph idx="1"/>
          </p:nvPr>
        </p:nvPicPr>
        <p:blipFill>
          <a:blip r:embed="rId2"/>
          <a:stretch>
            <a:fillRect/>
          </a:stretch>
        </p:blipFill>
        <p:spPr>
          <a:xfrm>
            <a:off x="1535309" y="227286"/>
            <a:ext cx="9165770" cy="6373836"/>
          </a:xfrm>
          <a:prstGeom prst="rect">
            <a:avLst/>
          </a:prstGeom>
        </p:spPr>
      </p:pic>
    </p:spTree>
    <p:extLst>
      <p:ext uri="{BB962C8B-B14F-4D97-AF65-F5344CB8AC3E}">
        <p14:creationId xmlns:p14="http://schemas.microsoft.com/office/powerpoint/2010/main" val="171759125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84b086-27ff-4506-9d0f-e309203da42c">
      <Terms xmlns="http://schemas.microsoft.com/office/infopath/2007/PartnerControls"/>
    </lcf76f155ced4ddcb4097134ff3c332f>
    <TaxCatchAll xmlns="4c558a97-eee8-4e01-8048-6b35f052d44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D7132398330445BB1DA22548E184D5" ma:contentTypeVersion="16" ma:contentTypeDescription="Create a new document." ma:contentTypeScope="" ma:versionID="7af7e05d412a5007b1904cdb340236c0">
  <xsd:schema xmlns:xsd="http://www.w3.org/2001/XMLSchema" xmlns:xs="http://www.w3.org/2001/XMLSchema" xmlns:p="http://schemas.microsoft.com/office/2006/metadata/properties" xmlns:ns2="5184b086-27ff-4506-9d0f-e309203da42c" xmlns:ns3="4c558a97-eee8-4e01-8048-6b35f052d44a" targetNamespace="http://schemas.microsoft.com/office/2006/metadata/properties" ma:root="true" ma:fieldsID="0d362a619f8f3f7c89c384c9d366df64" ns2:_="" ns3:_="">
    <xsd:import namespace="5184b086-27ff-4506-9d0f-e309203da42c"/>
    <xsd:import namespace="4c558a97-eee8-4e01-8048-6b35f052d4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84b086-27ff-4506-9d0f-e309203da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558a97-eee8-4e01-8048-6b35f052d44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28779e6-12ae-49db-a570-0156da9f6cbd}" ma:internalName="TaxCatchAll" ma:showField="CatchAllData" ma:web="4c558a97-eee8-4e01-8048-6b35f052d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CA2BCB-15A6-4F1B-A17B-704CE80F045F}">
  <ds:schemaRefs>
    <ds:schemaRef ds:uri="http://schemas.microsoft.com/sharepoint/v3/contenttype/forms"/>
  </ds:schemaRefs>
</ds:datastoreItem>
</file>

<file path=customXml/itemProps2.xml><?xml version="1.0" encoding="utf-8"?>
<ds:datastoreItem xmlns:ds="http://schemas.openxmlformats.org/officeDocument/2006/customXml" ds:itemID="{D6FE6A22-2E7F-4DC2-B815-1263C7802793}">
  <ds:schemaRefs>
    <ds:schemaRef ds:uri="http://schemas.openxmlformats.org/package/2006/metadata/core-properties"/>
    <ds:schemaRef ds:uri="http://www.w3.org/XML/1998/namespace"/>
    <ds:schemaRef ds:uri="http://purl.org/dc/dcmitype/"/>
    <ds:schemaRef ds:uri="4a5c0d52-8126-443c-82bc-29b18a044353"/>
    <ds:schemaRef ds:uri="http://schemas.microsoft.com/office/2006/metadata/properties"/>
    <ds:schemaRef ds:uri="http://schemas.microsoft.com/office/2006/documentManagement/types"/>
    <ds:schemaRef ds:uri="http://purl.org/dc/elements/1.1/"/>
    <ds:schemaRef ds:uri="http://schemas.microsoft.com/office/infopath/2007/PartnerControls"/>
    <ds:schemaRef ds:uri="e893d0c3-c19d-4b6a-afad-0d250454d47e"/>
    <ds:schemaRef ds:uri="http://purl.org/dc/terms/"/>
  </ds:schemaRefs>
</ds:datastoreItem>
</file>

<file path=customXml/itemProps3.xml><?xml version="1.0" encoding="utf-8"?>
<ds:datastoreItem xmlns:ds="http://schemas.openxmlformats.org/officeDocument/2006/customXml" ds:itemID="{3ABBE5EF-A743-4B00-B824-03ABADBBA301}"/>
</file>

<file path=docProps/app.xml><?xml version="1.0" encoding="utf-8"?>
<Properties xmlns="http://schemas.openxmlformats.org/officeDocument/2006/extended-properties" xmlns:vt="http://schemas.openxmlformats.org/officeDocument/2006/docPropsVTypes">
  <Template/>
  <TotalTime>10824</TotalTime>
  <Words>1990</Words>
  <Application>Microsoft Office PowerPoint</Application>
  <PresentationFormat>Widescreen</PresentationFormat>
  <Paragraphs>153</Paragraphs>
  <Slides>32</Slides>
  <Notes>1</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Parcel</vt:lpstr>
      <vt:lpstr>Meet the Teacher Session </vt:lpstr>
      <vt:lpstr>Session Aims</vt:lpstr>
      <vt:lpstr>WELCOME TO YEAR 6  Sycamore CLASS </vt:lpstr>
      <vt:lpstr>Daily Routines </vt:lpstr>
      <vt:lpstr>Weekly Timetable example </vt:lpstr>
      <vt:lpstr>PowerPoint Presentation</vt:lpstr>
      <vt:lpstr>Curriculum Overview</vt:lpstr>
      <vt:lpstr>Autumn Term Overview </vt:lpstr>
      <vt:lpstr>PowerPoint Presentation</vt:lpstr>
      <vt:lpstr>Relationships and behaviour at wbp – our vision </vt:lpstr>
      <vt:lpstr>A positive behaviour approach at Willow Bank Primary School  </vt:lpstr>
      <vt:lpstr>Our behaviour steps</vt:lpstr>
      <vt:lpstr>UNIFORM </vt:lpstr>
      <vt:lpstr>uniform</vt:lpstr>
      <vt:lpstr>PE KIT- may be worn to school on pe days </vt:lpstr>
      <vt:lpstr>Uniform </vt:lpstr>
      <vt:lpstr>punctuality</vt:lpstr>
      <vt:lpstr>attendance</vt:lpstr>
      <vt:lpstr>Home learning </vt:lpstr>
      <vt:lpstr>Autumn Term  home learning</vt:lpstr>
      <vt:lpstr>Weekly home learning</vt:lpstr>
      <vt:lpstr>Daily Home learning activities </vt:lpstr>
      <vt:lpstr>Reading at willow bank</vt:lpstr>
      <vt:lpstr>WBP Reading Passports </vt:lpstr>
      <vt:lpstr>WBP Reading passports </vt:lpstr>
      <vt:lpstr>Year group expectations for times tables: </vt:lpstr>
      <vt:lpstr>communication</vt:lpstr>
      <vt:lpstr>PowerPoint Presentation</vt:lpstr>
      <vt:lpstr>PowerPoint Presentation</vt:lpstr>
      <vt:lpstr>limitless learning beyond the classroom GRAduation ceremony</vt:lpstr>
      <vt:lpstr>Additional information needed</vt:lpstr>
      <vt:lpstr>Thank you for 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dc:title>
  <dc:creator>Candice Nembhard</dc:creator>
  <cp:lastModifiedBy>Mohammed Ali</cp:lastModifiedBy>
  <cp:revision>158</cp:revision>
  <dcterms:created xsi:type="dcterms:W3CDTF">2021-11-08T09:49:13Z</dcterms:created>
  <dcterms:modified xsi:type="dcterms:W3CDTF">2023-09-19T19:26:46Z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0x01010008F87A00FF76114FAC2028B65B33D9F4</vt:lpwstr>
  </property>
  <property fmtid="{D5CDD505-2E9C-101B-9397-08002B2CF9AE}" pid="3" name="MediaServiceImageTags">
    <vt:lpwstr/>
  </property>
</Properties>
</file>